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7" r:id="rId23"/>
  </p:sldIdLst>
  <p:sldSz cx="6858000" cy="51435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361" autoAdjust="0"/>
    <p:restoredTop sz="86410"/>
  </p:normalViewPr>
  <p:slideViewPr>
    <p:cSldViewPr snapToGrid="0">
      <p:cViewPr varScale="1">
        <p:scale>
          <a:sx n="53" d="100"/>
          <a:sy n="53" d="100"/>
        </p:scale>
        <p:origin x="1164" y="66"/>
      </p:cViewPr>
      <p:guideLst>
        <p:guide orient="horz" pos="1620"/>
        <p:guide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46" d="100"/>
          <a:sy n="46" d="100"/>
        </p:scale>
        <p:origin x="21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76E0B50-EF3A-4F3D-9F01-414F5C3BB182}" type="datetimeFigureOut">
              <a:rPr lang="en-US" smtClean="0"/>
              <a:t>8/1/2013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EE70618-8443-47A9-BC86-46487B9EBDEF}" type="slidenum">
              <a:rPr lang="en-US" smtClean="0"/>
              <a:t>‹#›</a:t>
            </a:fld>
            <a:endParaRPr lang="en-US"/>
          </a:p>
        </p:txBody>
      </p:sp>
    </p:spTree>
    <p:extLst>
      <p:ext uri="{BB962C8B-B14F-4D97-AF65-F5344CB8AC3E}">
        <p14:creationId xmlns:p14="http://schemas.microsoft.com/office/powerpoint/2010/main" val="2859892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8881C6-A4B1-4DEA-A431-4942A72F3BF9}" type="datetimeFigureOut">
              <a:rPr lang="en-US" smtClean="0"/>
              <a:t>8/1/2013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993A18-EF4B-4B61-8EFE-C52863E2FBC5}" type="slidenum">
              <a:rPr lang="en-US" smtClean="0"/>
              <a:t>‹#›</a:t>
            </a:fld>
            <a:endParaRPr lang="en-US"/>
          </a:p>
        </p:txBody>
      </p:sp>
    </p:spTree>
    <p:extLst>
      <p:ext uri="{BB962C8B-B14F-4D97-AF65-F5344CB8AC3E}">
        <p14:creationId xmlns:p14="http://schemas.microsoft.com/office/powerpoint/2010/main" val="3743098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993A18-EF4B-4B61-8EFE-C52863E2FBC5}" type="slidenum">
              <a:rPr lang="en-US" smtClean="0"/>
              <a:t>1</a:t>
            </a:fld>
            <a:endParaRPr lang="en-US"/>
          </a:p>
        </p:txBody>
      </p:sp>
    </p:spTree>
    <p:extLst>
      <p:ext uri="{BB962C8B-B14F-4D97-AF65-F5344CB8AC3E}">
        <p14:creationId xmlns:p14="http://schemas.microsoft.com/office/powerpoint/2010/main" val="2197685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Just putting your mouse over the URL box, fills it with what you just copied.</a:t>
            </a:r>
            <a:r>
              <a:rPr lang="en-US" baseline="0" dirty="0" smtClean="0"/>
              <a:t> Or you can press Paste URL if you need to. Note, and change if necessary, where it is saving the download. Then click </a:t>
            </a:r>
            <a:r>
              <a:rPr lang="en-US" baseline="0" smtClean="0"/>
              <a:t>the red Download </a:t>
            </a:r>
            <a:r>
              <a:rPr lang="en-US" baseline="0" dirty="0" smtClean="0"/>
              <a:t>button.</a:t>
            </a:r>
            <a:endParaRPr lang="en-US" dirty="0"/>
          </a:p>
        </p:txBody>
      </p:sp>
      <p:sp>
        <p:nvSpPr>
          <p:cNvPr id="4" name="Slide Number Placeholder 3"/>
          <p:cNvSpPr>
            <a:spLocks noGrp="1"/>
          </p:cNvSpPr>
          <p:nvPr>
            <p:ph type="sldNum" sz="quarter" idx="10"/>
          </p:nvPr>
        </p:nvSpPr>
        <p:spPr/>
        <p:txBody>
          <a:bodyPr/>
          <a:lstStyle/>
          <a:p>
            <a:fld id="{25993A18-EF4B-4B61-8EFE-C52863E2FBC5}" type="slidenum">
              <a:rPr lang="en-US" smtClean="0"/>
              <a:t>10</a:t>
            </a:fld>
            <a:endParaRPr lang="en-US"/>
          </a:p>
        </p:txBody>
      </p:sp>
    </p:spTree>
    <p:extLst>
      <p:ext uri="{BB962C8B-B14F-4D97-AF65-F5344CB8AC3E}">
        <p14:creationId xmlns:p14="http://schemas.microsoft.com/office/powerpoint/2010/main" val="1164745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you click download, it switches automatically to the Activity tab where</a:t>
            </a:r>
            <a:r>
              <a:rPr lang="en-US" baseline="0" dirty="0" smtClean="0"/>
              <a:t> you can watch the progress bar go across. Once it’s downloaded you can look at the file type to see whether you need to convert it. If you got a .mp4 file and you have Windows 7 or 8, you can use the file directly in PowerPoint. If you got a .</a:t>
            </a:r>
            <a:r>
              <a:rPr lang="en-US" baseline="0" dirty="0" err="1" smtClean="0"/>
              <a:t>flv</a:t>
            </a:r>
            <a:r>
              <a:rPr lang="en-US" baseline="0" dirty="0" smtClean="0"/>
              <a:t> file or have an older version of Windows, you’ll need to convert it. </a:t>
            </a:r>
          </a:p>
          <a:p>
            <a:endParaRPr lang="en-US" baseline="0" dirty="0" smtClean="0"/>
          </a:p>
          <a:p>
            <a:r>
              <a:rPr lang="en-US" baseline="0" dirty="0" smtClean="0"/>
              <a:t>There are better converters</a:t>
            </a:r>
            <a:endParaRPr lang="en-US" dirty="0"/>
          </a:p>
        </p:txBody>
      </p:sp>
      <p:sp>
        <p:nvSpPr>
          <p:cNvPr id="4" name="Slide Number Placeholder 3"/>
          <p:cNvSpPr>
            <a:spLocks noGrp="1"/>
          </p:cNvSpPr>
          <p:nvPr>
            <p:ph type="sldNum" sz="quarter" idx="10"/>
          </p:nvPr>
        </p:nvSpPr>
        <p:spPr/>
        <p:txBody>
          <a:bodyPr/>
          <a:lstStyle/>
          <a:p>
            <a:fld id="{25993A18-EF4B-4B61-8EFE-C52863E2FBC5}" type="slidenum">
              <a:rPr lang="en-US" smtClean="0"/>
              <a:t>11</a:t>
            </a:fld>
            <a:endParaRPr lang="en-US"/>
          </a:p>
        </p:txBody>
      </p:sp>
    </p:spTree>
    <p:extLst>
      <p:ext uri="{BB962C8B-B14F-4D97-AF65-F5344CB8AC3E}">
        <p14:creationId xmlns:p14="http://schemas.microsoft.com/office/powerpoint/2010/main" val="11153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click the convert tab, find the</a:t>
            </a:r>
            <a:r>
              <a:rPr lang="en-US" baseline="0" dirty="0" smtClean="0"/>
              <a:t> video file you downloaded. Convert it to Windows Media Video—that works in PowerPoint no matter your Windows version. It should default to high quality and the same folder. So click the Convert Video button and watch the progress bar again.	</a:t>
            </a:r>
            <a:endParaRPr lang="en-US" dirty="0"/>
          </a:p>
        </p:txBody>
      </p:sp>
      <p:sp>
        <p:nvSpPr>
          <p:cNvPr id="4" name="Slide Number Placeholder 3"/>
          <p:cNvSpPr>
            <a:spLocks noGrp="1"/>
          </p:cNvSpPr>
          <p:nvPr>
            <p:ph type="sldNum" sz="quarter" idx="10"/>
          </p:nvPr>
        </p:nvSpPr>
        <p:spPr/>
        <p:txBody>
          <a:bodyPr/>
          <a:lstStyle/>
          <a:p>
            <a:fld id="{25993A18-EF4B-4B61-8EFE-C52863E2FBC5}" type="slidenum">
              <a:rPr lang="en-US" smtClean="0"/>
              <a:t>12</a:t>
            </a:fld>
            <a:endParaRPr lang="en-US"/>
          </a:p>
        </p:txBody>
      </p:sp>
    </p:spTree>
    <p:extLst>
      <p:ext uri="{BB962C8B-B14F-4D97-AF65-F5344CB8AC3E}">
        <p14:creationId xmlns:p14="http://schemas.microsoft.com/office/powerpoint/2010/main" val="601821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a:t>
            </a:r>
            <a:r>
              <a:rPr lang="en-US" baseline="0" dirty="0" smtClean="0"/>
              <a:t> course, inserting the video varies from version to version. Start by clicking insert (which might be a tab on the ribbon), then click Video, then “on my pc” or “from file”. Find the file and insert it. In older versions, this creates a link to the file. In newer versions, it defaults to including the video in your PowerPoint file and you have the option of changing that at the time you insert the video. PowerPoint may ask whether to start the video automatically on “on click”. I generally like mine to start as soon as I get to the slide it’s on, but it’s your choice. If you opt for the “on click” method, you’ll see a black screen and can click to start the video. In newer versions of PowerPoint, you can select the video with your mouse and go to the Playback tab to choose how it starts.</a:t>
            </a:r>
          </a:p>
          <a:p>
            <a:endParaRPr lang="en-US" baseline="0" dirty="0" smtClean="0"/>
          </a:p>
          <a:p>
            <a:r>
              <a:rPr lang="en-US" baseline="0" dirty="0" smtClean="0"/>
              <a:t>Once the video is inserted, you can drag the edges to cover the whole slide you’re on so that it runs as full screen as it can. </a:t>
            </a:r>
            <a:endParaRPr lang="en-US" dirty="0"/>
          </a:p>
        </p:txBody>
      </p:sp>
      <p:sp>
        <p:nvSpPr>
          <p:cNvPr id="4" name="Slide Number Placeholder 3"/>
          <p:cNvSpPr>
            <a:spLocks noGrp="1"/>
          </p:cNvSpPr>
          <p:nvPr>
            <p:ph type="sldNum" sz="quarter" idx="10"/>
          </p:nvPr>
        </p:nvSpPr>
        <p:spPr/>
        <p:txBody>
          <a:bodyPr/>
          <a:lstStyle/>
          <a:p>
            <a:fld id="{25993A18-EF4B-4B61-8EFE-C52863E2FBC5}" type="slidenum">
              <a:rPr lang="en-US" smtClean="0"/>
              <a:t>13</a:t>
            </a:fld>
            <a:endParaRPr lang="en-US"/>
          </a:p>
        </p:txBody>
      </p:sp>
    </p:spTree>
    <p:extLst>
      <p:ext uri="{BB962C8B-B14F-4D97-AF65-F5344CB8AC3E}">
        <p14:creationId xmlns:p14="http://schemas.microsoft.com/office/powerpoint/2010/main" val="3947499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Social media is popular. No denying that. So, what’s it about? What can I do with it? Should I be using it? Should</a:t>
            </a:r>
            <a:r>
              <a:rPr lang="en-US" baseline="0" dirty="0" smtClean="0"/>
              <a:t> my church be using it? Can it benefit my church? Can I stop people from posting negative comments? Can I stop people from posting at all?</a:t>
            </a:r>
          </a:p>
          <a:p>
            <a:endParaRPr lang="en-US" baseline="0" dirty="0" smtClean="0"/>
          </a:p>
          <a:p>
            <a:r>
              <a:rPr lang="en-US" baseline="0" dirty="0" smtClean="0"/>
              <a:t>I, and my church, have accounts on Facebook, twitter, </a:t>
            </a:r>
            <a:r>
              <a:rPr lang="en-US" baseline="0" dirty="0" err="1" smtClean="0"/>
              <a:t>pinterest</a:t>
            </a:r>
            <a:r>
              <a:rPr lang="en-US" baseline="0" dirty="0" smtClean="0"/>
              <a:t> and Google+. We don’t have </a:t>
            </a:r>
            <a:r>
              <a:rPr lang="en-US" baseline="0" dirty="0" err="1" smtClean="0"/>
              <a:t>Instagram</a:t>
            </a:r>
            <a:r>
              <a:rPr lang="en-US" baseline="0" dirty="0" smtClean="0"/>
              <a:t>. I’ll tell you why when we get there.</a:t>
            </a:r>
            <a:endParaRPr lang="en-US" dirty="0"/>
          </a:p>
        </p:txBody>
      </p:sp>
      <p:sp>
        <p:nvSpPr>
          <p:cNvPr id="4" name="Slide Number Placeholder 3"/>
          <p:cNvSpPr>
            <a:spLocks noGrp="1"/>
          </p:cNvSpPr>
          <p:nvPr>
            <p:ph type="sldNum" sz="quarter" idx="10"/>
          </p:nvPr>
        </p:nvSpPr>
        <p:spPr/>
        <p:txBody>
          <a:bodyPr/>
          <a:lstStyle/>
          <a:p>
            <a:fld id="{25993A18-EF4B-4B61-8EFE-C52863E2FBC5}" type="slidenum">
              <a:rPr lang="en-US" smtClean="0"/>
              <a:t>14</a:t>
            </a:fld>
            <a:endParaRPr lang="en-US"/>
          </a:p>
        </p:txBody>
      </p:sp>
    </p:spTree>
    <p:extLst>
      <p:ext uri="{BB962C8B-B14F-4D97-AF65-F5344CB8AC3E}">
        <p14:creationId xmlns:p14="http://schemas.microsoft.com/office/powerpoint/2010/main" val="35988110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Originally Facebook</a:t>
            </a:r>
            <a:r>
              <a:rPr lang="en-US" baseline="0" dirty="0" smtClean="0"/>
              <a:t> was created to help university students get to know each other. It has expanded so that it is now open to anyone 13 and over and allows businesses and celebrities to create fan pages where people can “keep in touch” with the business or celebrity, and event pages where you can invite all your friends to your events.</a:t>
            </a:r>
          </a:p>
          <a:p>
            <a:endParaRPr lang="en-US" baseline="0" dirty="0" smtClean="0"/>
          </a:p>
          <a:p>
            <a:r>
              <a:rPr lang="en-US" baseline="0" dirty="0" smtClean="0"/>
              <a:t>As your list of “friends” on Facebook grows, it can be overwhelming trying to keep up on everything they are all saying. So Facebook now allows you to organize your friends into groups where you can keep up with those you consider “more important” and occasionally check-in with the others. </a:t>
            </a:r>
            <a:endParaRPr lang="en-US" dirty="0"/>
          </a:p>
        </p:txBody>
      </p:sp>
      <p:sp>
        <p:nvSpPr>
          <p:cNvPr id="4" name="Slide Number Placeholder 3"/>
          <p:cNvSpPr>
            <a:spLocks noGrp="1"/>
          </p:cNvSpPr>
          <p:nvPr>
            <p:ph type="sldNum" sz="quarter" idx="10"/>
          </p:nvPr>
        </p:nvSpPr>
        <p:spPr/>
        <p:txBody>
          <a:bodyPr/>
          <a:lstStyle/>
          <a:p>
            <a:fld id="{25993A18-EF4B-4B61-8EFE-C52863E2FBC5}" type="slidenum">
              <a:rPr lang="en-US" smtClean="0"/>
              <a:t>15</a:t>
            </a:fld>
            <a:endParaRPr lang="en-US"/>
          </a:p>
        </p:txBody>
      </p:sp>
    </p:spTree>
    <p:extLst>
      <p:ext uri="{BB962C8B-B14F-4D97-AF65-F5344CB8AC3E}">
        <p14:creationId xmlns:p14="http://schemas.microsoft.com/office/powerpoint/2010/main" val="20891011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social networking requires time. Unlike a website, you can’t just create it and expect it to do the job on its own. The social aspect requires interaction. If</a:t>
            </a:r>
            <a:r>
              <a:rPr lang="en-US" baseline="0" dirty="0" smtClean="0"/>
              <a:t> you don’t have a Facebook account, you’ll need one—you can’t just create one for your church. Then you’ll need to build your friends list by finding people you know and adding them as friends.</a:t>
            </a:r>
          </a:p>
          <a:p>
            <a:endParaRPr lang="en-US" baseline="0" dirty="0" smtClean="0"/>
          </a:p>
          <a:p>
            <a:r>
              <a:rPr lang="en-US" baseline="0" dirty="0" smtClean="0"/>
              <a:t>Creating a page for your church is fairly easy. But you should put some thought into it as well, The description, for example, should be consistent with the message on your website. Then it’s matter of building the audience by inviting your friends to like the page, telling people at church and other people who might be interested about it so they too can like the page. The larger the audience, the more it helps your church.</a:t>
            </a:r>
          </a:p>
          <a:p>
            <a:endParaRPr lang="en-US" baseline="0" dirty="0" smtClean="0"/>
          </a:p>
          <a:p>
            <a:r>
              <a:rPr lang="en-US" baseline="0" dirty="0" smtClean="0"/>
              <a:t>Once you have page, what do you do with it? We post links to our pastor’s blog posts, occasionally a sermon link. Our pastor semi-regularly texts members to encourage them to come to church. I tend to rewrite his content and post it on Facebook too. When we have a really awesome worship service, we’ll post a short statement about it. We’ll post invites and short recaps of events. We’ll post pictures of events sometimes. It all just serves to help keep people connected with the church.</a:t>
            </a:r>
            <a:endParaRPr lang="en-US" dirty="0"/>
          </a:p>
        </p:txBody>
      </p:sp>
      <p:sp>
        <p:nvSpPr>
          <p:cNvPr id="4" name="Slide Number Placeholder 3"/>
          <p:cNvSpPr>
            <a:spLocks noGrp="1"/>
          </p:cNvSpPr>
          <p:nvPr>
            <p:ph type="sldNum" sz="quarter" idx="10"/>
          </p:nvPr>
        </p:nvSpPr>
        <p:spPr/>
        <p:txBody>
          <a:bodyPr/>
          <a:lstStyle/>
          <a:p>
            <a:fld id="{25993A18-EF4B-4B61-8EFE-C52863E2FBC5}" type="slidenum">
              <a:rPr lang="en-US" smtClean="0"/>
              <a:t>16</a:t>
            </a:fld>
            <a:endParaRPr lang="en-US"/>
          </a:p>
        </p:txBody>
      </p:sp>
    </p:spTree>
    <p:extLst>
      <p:ext uri="{BB962C8B-B14F-4D97-AF65-F5344CB8AC3E}">
        <p14:creationId xmlns:p14="http://schemas.microsoft.com/office/powerpoint/2010/main" val="3122199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can think of twitter as texting for the computer. Except that it’s like you’re texting to the whole world at once. The problem with twitter is the same as with any other social network—you need an audience. With twitter, you simply text short messages to your audience.</a:t>
            </a:r>
          </a:p>
          <a:p>
            <a:endParaRPr lang="en-US" baseline="0" dirty="0" smtClean="0"/>
          </a:p>
          <a:p>
            <a:r>
              <a:rPr lang="en-US" baseline="0" dirty="0" smtClean="0"/>
              <a:t>I have a twitter account. My church does too. I’m not a serious user of twitter though, and the church account simply tweets whatever we post on </a:t>
            </a:r>
            <a:r>
              <a:rPr lang="en-US" baseline="0" dirty="0" err="1" smtClean="0"/>
              <a:t>facebook</a:t>
            </a:r>
            <a:r>
              <a:rPr lang="en-US" baseline="0" dirty="0" smtClean="0"/>
              <a:t>. Our demographic doesn’t lend itself to twitter. Very few of our members have accounts. Fewer yet see the point, and that’s why it doesn’t get so much attention.</a:t>
            </a:r>
            <a:endParaRPr lang="en-US" dirty="0"/>
          </a:p>
        </p:txBody>
      </p:sp>
      <p:sp>
        <p:nvSpPr>
          <p:cNvPr id="4" name="Slide Number Placeholder 3"/>
          <p:cNvSpPr>
            <a:spLocks noGrp="1"/>
          </p:cNvSpPr>
          <p:nvPr>
            <p:ph type="sldNum" sz="quarter" idx="10"/>
          </p:nvPr>
        </p:nvSpPr>
        <p:spPr/>
        <p:txBody>
          <a:bodyPr/>
          <a:lstStyle/>
          <a:p>
            <a:fld id="{25993A18-EF4B-4B61-8EFE-C52863E2FBC5}" type="slidenum">
              <a:rPr lang="en-US" smtClean="0"/>
              <a:t>17</a:t>
            </a:fld>
            <a:endParaRPr lang="en-US"/>
          </a:p>
        </p:txBody>
      </p:sp>
    </p:spTree>
    <p:extLst>
      <p:ext uri="{BB962C8B-B14F-4D97-AF65-F5344CB8AC3E}">
        <p14:creationId xmlns:p14="http://schemas.microsoft.com/office/powerpoint/2010/main" val="1583657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Instagram</a:t>
            </a:r>
            <a:r>
              <a:rPr lang="en-US" baseline="0" dirty="0" smtClean="0"/>
              <a:t> is a place to post and comment on pictures. The catch is that you need an apple or android mobile device to use it. I’d probably have an account there, but my Windows Phone isn’t supported and neither are computers. </a:t>
            </a:r>
            <a:r>
              <a:rPr lang="en-US" baseline="0" dirty="0" err="1" smtClean="0"/>
              <a:t>Instagram</a:t>
            </a:r>
            <a:r>
              <a:rPr lang="en-US" baseline="0" dirty="0" smtClean="0"/>
              <a:t> can be linked to </a:t>
            </a:r>
            <a:r>
              <a:rPr lang="en-US" baseline="0" dirty="0" err="1" smtClean="0"/>
              <a:t>facebook</a:t>
            </a:r>
            <a:r>
              <a:rPr lang="en-US" baseline="0" dirty="0" smtClean="0"/>
              <a:t>, twitter and some other services to share your photos and videos to a wider audience. I’d love to tell you more, but I can’t access it… </a:t>
            </a:r>
            <a:endParaRPr lang="en-US" dirty="0"/>
          </a:p>
        </p:txBody>
      </p:sp>
      <p:sp>
        <p:nvSpPr>
          <p:cNvPr id="4" name="Slide Number Placeholder 3"/>
          <p:cNvSpPr>
            <a:spLocks noGrp="1"/>
          </p:cNvSpPr>
          <p:nvPr>
            <p:ph type="sldNum" sz="quarter" idx="10"/>
          </p:nvPr>
        </p:nvSpPr>
        <p:spPr/>
        <p:txBody>
          <a:bodyPr/>
          <a:lstStyle/>
          <a:p>
            <a:fld id="{25993A18-EF4B-4B61-8EFE-C52863E2FBC5}" type="slidenum">
              <a:rPr lang="en-US" smtClean="0"/>
              <a:t>18</a:t>
            </a:fld>
            <a:endParaRPr lang="en-US"/>
          </a:p>
        </p:txBody>
      </p:sp>
    </p:spTree>
    <p:extLst>
      <p:ext uri="{BB962C8B-B14F-4D97-AF65-F5344CB8AC3E}">
        <p14:creationId xmlns:p14="http://schemas.microsoft.com/office/powerpoint/2010/main" val="24805219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Pinterest</a:t>
            </a:r>
            <a:r>
              <a:rPr lang="en-US" dirty="0" smtClean="0"/>
              <a:t> is a very strange anomaly.</a:t>
            </a:r>
            <a:r>
              <a:rPr lang="en-US" baseline="0" dirty="0" smtClean="0"/>
              <a:t> Generally social networks start with the younger generation, but this one started with middle-aged housewives. You use </a:t>
            </a:r>
            <a:r>
              <a:rPr lang="en-US" baseline="0" dirty="0" err="1" smtClean="0"/>
              <a:t>Pinterest</a:t>
            </a:r>
            <a:r>
              <a:rPr lang="en-US" baseline="0" dirty="0" smtClean="0"/>
              <a:t> by organizing pinned images into categories like events, interests, and hobbies. As with other social networks, you can “follow” other people and people can follow you. Images become popular by other people re-pinning or liking them. As with all social networks, it takes a time investment. </a:t>
            </a:r>
          </a:p>
        </p:txBody>
      </p:sp>
      <p:sp>
        <p:nvSpPr>
          <p:cNvPr id="4" name="Slide Number Placeholder 3"/>
          <p:cNvSpPr>
            <a:spLocks noGrp="1"/>
          </p:cNvSpPr>
          <p:nvPr>
            <p:ph type="sldNum" sz="quarter" idx="10"/>
          </p:nvPr>
        </p:nvSpPr>
        <p:spPr/>
        <p:txBody>
          <a:bodyPr/>
          <a:lstStyle/>
          <a:p>
            <a:fld id="{25993A18-EF4B-4B61-8EFE-C52863E2FBC5}" type="slidenum">
              <a:rPr lang="en-US" smtClean="0"/>
              <a:t>19</a:t>
            </a:fld>
            <a:endParaRPr lang="en-US"/>
          </a:p>
        </p:txBody>
      </p:sp>
    </p:spTree>
    <p:extLst>
      <p:ext uri="{BB962C8B-B14F-4D97-AF65-F5344CB8AC3E}">
        <p14:creationId xmlns:p14="http://schemas.microsoft.com/office/powerpoint/2010/main" val="617619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Some pastors seem to have an interest in blogging. That led to a series</a:t>
            </a:r>
            <a:r>
              <a:rPr lang="en-US" baseline="0" dirty="0" smtClean="0"/>
              <a:t> of questions about what it is, how to do it, and where to do it.</a:t>
            </a:r>
          </a:p>
          <a:p>
            <a:endParaRPr lang="en-US" baseline="0" dirty="0" smtClean="0"/>
          </a:p>
          <a:p>
            <a:r>
              <a:rPr lang="en-US" baseline="0" dirty="0" smtClean="0"/>
              <a:t>There is no real strict definition of what makes a blog. It’s basically just a series of articles you write to share with others. Blog are less formal that magazines so your articles don’t need to be as formally structured or edited to perfection. Essentially, you have ideas you want to share, so that’s what you do.</a:t>
            </a:r>
          </a:p>
          <a:p>
            <a:endParaRPr lang="en-US" baseline="0" dirty="0" smtClean="0"/>
          </a:p>
          <a:p>
            <a:r>
              <a:rPr lang="en-US" baseline="0" dirty="0" smtClean="0"/>
              <a:t>I have a little experience with blogging. My pastor writes one—an online devotional of sorts. I started writing one a few years ago, but decided there wasn’t a big enough audience for it. So let’s find out about blogging…</a:t>
            </a:r>
            <a:endParaRPr lang="en-US" dirty="0"/>
          </a:p>
        </p:txBody>
      </p:sp>
      <p:sp>
        <p:nvSpPr>
          <p:cNvPr id="4" name="Slide Number Placeholder 3"/>
          <p:cNvSpPr>
            <a:spLocks noGrp="1"/>
          </p:cNvSpPr>
          <p:nvPr>
            <p:ph type="sldNum" sz="quarter" idx="10"/>
          </p:nvPr>
        </p:nvSpPr>
        <p:spPr/>
        <p:txBody>
          <a:bodyPr/>
          <a:lstStyle/>
          <a:p>
            <a:fld id="{25993A18-EF4B-4B61-8EFE-C52863E2FBC5}" type="slidenum">
              <a:rPr lang="en-US" smtClean="0"/>
              <a:t>2</a:t>
            </a:fld>
            <a:endParaRPr lang="en-US"/>
          </a:p>
        </p:txBody>
      </p:sp>
    </p:spTree>
    <p:extLst>
      <p:ext uri="{BB962C8B-B14F-4D97-AF65-F5344CB8AC3E}">
        <p14:creationId xmlns:p14="http://schemas.microsoft.com/office/powerpoint/2010/main" val="22665043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Google+</a:t>
            </a:r>
            <a:r>
              <a:rPr lang="en-US" baseline="0" dirty="0" smtClean="0"/>
              <a:t> is conceptually a lot like Facebook. To use it, you need an account for yourself. You can also create business pages like one for your church. Google+ pioneered the ability to organize your friends into what they call circles. Facebook basically copied the concept shortly thereafter. Google+ has “hangouts”, which are a lot like the old-style chat rooms. You can create a hangout, invite your friends and chat in real-time with text, audio and/or video. In that way it has more advanced features than Facebook. </a:t>
            </a:r>
          </a:p>
          <a:p>
            <a:endParaRPr lang="en-US" baseline="0" dirty="0" smtClean="0"/>
          </a:p>
          <a:p>
            <a:r>
              <a:rPr lang="en-US" baseline="0" dirty="0" smtClean="0"/>
              <a:t>The problem with Google+ is that everyone is already comfortable with Facebook and like the old phone company competition, better and cheaper are not always enough to woo people away from comfortable. It does have its place though. Google’s search engine gives extra points to your website if the pages are authored by someone on Google+, so it’s another way to increase your search placement and traffic.</a:t>
            </a:r>
          </a:p>
          <a:p>
            <a:endParaRPr lang="en-US" baseline="0" dirty="0" smtClean="0"/>
          </a:p>
          <a:p>
            <a:r>
              <a:rPr lang="en-US" baseline="0" dirty="0" smtClean="0"/>
              <a:t>But except for special things like that and hangouts, the popularity of Google+ doesn’t generally warrant a lot of time and attention. Of course, like with any social network, there are exceptions. If you find your church and extended contacts are really into Google+, it may well be a good time investment.</a:t>
            </a:r>
            <a:endParaRPr lang="en-US" dirty="0"/>
          </a:p>
        </p:txBody>
      </p:sp>
      <p:sp>
        <p:nvSpPr>
          <p:cNvPr id="4" name="Slide Number Placeholder 3"/>
          <p:cNvSpPr>
            <a:spLocks noGrp="1"/>
          </p:cNvSpPr>
          <p:nvPr>
            <p:ph type="sldNum" sz="quarter" idx="10"/>
          </p:nvPr>
        </p:nvSpPr>
        <p:spPr/>
        <p:txBody>
          <a:bodyPr/>
          <a:lstStyle/>
          <a:p>
            <a:fld id="{25993A18-EF4B-4B61-8EFE-C52863E2FBC5}" type="slidenum">
              <a:rPr lang="en-US" smtClean="0"/>
              <a:t>20</a:t>
            </a:fld>
            <a:endParaRPr lang="en-US"/>
          </a:p>
        </p:txBody>
      </p:sp>
    </p:spTree>
    <p:extLst>
      <p:ext uri="{BB962C8B-B14F-4D97-AF65-F5344CB8AC3E}">
        <p14:creationId xmlns:p14="http://schemas.microsoft.com/office/powerpoint/2010/main" val="6639098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social networking requires activity. If you start a page for</a:t>
            </a:r>
            <a:r>
              <a:rPr lang="en-US" baseline="0" dirty="0" smtClean="0"/>
              <a:t> your church and you post once every six months, your audience won’t grow and you’ve pretty much wasted your time.  On the other hand, activity can be overwhelming too. I think very few people care what or where you’re eating for breakfast, lunch or dinner most of the time, and if you share something 20 times a day, you’ll probably get put in a group that gets watched rarely. Somewhere there’s an ideal frequency where it remains interesting and helps people connect without </a:t>
            </a:r>
            <a:r>
              <a:rPr lang="en-US" baseline="0" smtClean="0"/>
              <a:t>overwhelming them.</a:t>
            </a:r>
            <a:endParaRPr lang="en-US"/>
          </a:p>
        </p:txBody>
      </p:sp>
      <p:sp>
        <p:nvSpPr>
          <p:cNvPr id="4" name="Slide Number Placeholder 3"/>
          <p:cNvSpPr>
            <a:spLocks noGrp="1"/>
          </p:cNvSpPr>
          <p:nvPr>
            <p:ph type="sldNum" sz="quarter" idx="10"/>
          </p:nvPr>
        </p:nvSpPr>
        <p:spPr/>
        <p:txBody>
          <a:bodyPr/>
          <a:lstStyle/>
          <a:p>
            <a:fld id="{25993A18-EF4B-4B61-8EFE-C52863E2FBC5}" type="slidenum">
              <a:rPr lang="en-US" smtClean="0"/>
              <a:t>21</a:t>
            </a:fld>
            <a:endParaRPr lang="en-US"/>
          </a:p>
        </p:txBody>
      </p:sp>
    </p:spTree>
    <p:extLst>
      <p:ext uri="{BB962C8B-B14F-4D97-AF65-F5344CB8AC3E}">
        <p14:creationId xmlns:p14="http://schemas.microsoft.com/office/powerpoint/2010/main" val="1936943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Topical blogs generally focus on a related set of topics. For example, you might focus on “Christian living”, or “Understanding</a:t>
            </a:r>
            <a:r>
              <a:rPr lang="en-US" baseline="0" dirty="0" smtClean="0"/>
              <a:t> God”. My pastor hasn’t really defined his topic, but it’s something like “Living in light of what God has promised”. People also just blog about what’s happening to them. So the first step in blogging is to pick your theme. It should be something you’re comfortable with thinking and writing about, and probably something you already think about regularly. What if I want to write about something off-topic? Well, it’s your blog, so you can really write about anything you want. But think about it before you do. In a blog that talks mostly about Understanding God, does your love for peanut butter and jelly really fit well? And would it be of interest to your audience? I know you can’t always tell for sure, but if you take a moment to evaluate, some ideas pretty clearly don’t fit and others it’s more about your conviction for it than anything.</a:t>
            </a:r>
          </a:p>
          <a:p>
            <a:endParaRPr lang="en-US" baseline="0" dirty="0" smtClean="0"/>
          </a:p>
          <a:p>
            <a:r>
              <a:rPr lang="en-US" baseline="0" dirty="0" smtClean="0"/>
              <a:t>People’s attention spans are pretty short. I’d recommend keeping your blog posts short and to the point—mostly to the point. Some thoughts require more words than others and you can certainly vary the length based on what you have to say. It’s good to break it up into shorter paragraphs as that makes it easier for an online reader to follow it.</a:t>
            </a:r>
          </a:p>
          <a:p>
            <a:endParaRPr lang="en-US" baseline="0" dirty="0" smtClean="0"/>
          </a:p>
          <a:p>
            <a:r>
              <a:rPr lang="en-US" baseline="0" dirty="0" smtClean="0"/>
              <a:t>Pick a frequency you can handle. If you love writing every day, there’s nothing wrong with doing that. I’m too busy for that myself and wouldn’t have something new to say every day. My pastor does his twice a month. If he could sit down and talk to a camera for 5 minutes, he’d probably do it more often. And that’s certainly a valid way to do a blog—it doesn’t have to be words. For an online blog, it needs to be “new” often enough that people in your audience get used to coming to read it. Monthly or every other month may not be enough to get people interested.</a:t>
            </a:r>
            <a:endParaRPr lang="en-US" dirty="0"/>
          </a:p>
        </p:txBody>
      </p:sp>
      <p:sp>
        <p:nvSpPr>
          <p:cNvPr id="4" name="Slide Number Placeholder 3"/>
          <p:cNvSpPr>
            <a:spLocks noGrp="1"/>
          </p:cNvSpPr>
          <p:nvPr>
            <p:ph type="sldNum" sz="quarter" idx="10"/>
          </p:nvPr>
        </p:nvSpPr>
        <p:spPr/>
        <p:txBody>
          <a:bodyPr/>
          <a:lstStyle/>
          <a:p>
            <a:fld id="{25993A18-EF4B-4B61-8EFE-C52863E2FBC5}" type="slidenum">
              <a:rPr lang="en-US" smtClean="0"/>
              <a:t>3</a:t>
            </a:fld>
            <a:endParaRPr lang="en-US"/>
          </a:p>
        </p:txBody>
      </p:sp>
    </p:spTree>
    <p:extLst>
      <p:ext uri="{BB962C8B-B14F-4D97-AF65-F5344CB8AC3E}">
        <p14:creationId xmlns:p14="http://schemas.microsoft.com/office/powerpoint/2010/main" val="99101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Building an audience can</a:t>
            </a:r>
            <a:r>
              <a:rPr lang="en-US" baseline="0" dirty="0" smtClean="0"/>
              <a:t> be the most challenging thing about blogging. Just because you write something doesn’t mean people are going to find it and read it. As a pastor, you already have a ready-made audience in your church and extended acquaintances. You can use that to </a:t>
            </a:r>
            <a:r>
              <a:rPr lang="en-US" baseline="0" dirty="0" err="1" smtClean="0"/>
              <a:t>kickstart</a:t>
            </a:r>
            <a:r>
              <a:rPr lang="en-US" baseline="0" dirty="0" smtClean="0"/>
              <a:t> your audience. My pastor emails his blog posts in addition to posting them online. When you do that, include a link to your online blog so if someone forwards it to a friend or relative, they can continue reading online if they want. Tell people you talk to that you write a blog. Some will be interested. We also post links to the articles on our church’s Facebook page. And you can share it on your own Facebook timeline. Every place you share the links to the articles help increase your audience.</a:t>
            </a:r>
            <a:endParaRPr lang="en-US" dirty="0"/>
          </a:p>
        </p:txBody>
      </p:sp>
      <p:sp>
        <p:nvSpPr>
          <p:cNvPr id="4" name="Slide Number Placeholder 3"/>
          <p:cNvSpPr>
            <a:spLocks noGrp="1"/>
          </p:cNvSpPr>
          <p:nvPr>
            <p:ph type="sldNum" sz="quarter" idx="10"/>
          </p:nvPr>
        </p:nvSpPr>
        <p:spPr/>
        <p:txBody>
          <a:bodyPr/>
          <a:lstStyle/>
          <a:p>
            <a:fld id="{25993A18-EF4B-4B61-8EFE-C52863E2FBC5}" type="slidenum">
              <a:rPr lang="en-US" smtClean="0"/>
              <a:t>4</a:t>
            </a:fld>
            <a:endParaRPr lang="en-US"/>
          </a:p>
        </p:txBody>
      </p:sp>
    </p:spTree>
    <p:extLst>
      <p:ext uri="{BB962C8B-B14F-4D97-AF65-F5344CB8AC3E}">
        <p14:creationId xmlns:p14="http://schemas.microsoft.com/office/powerpoint/2010/main" val="2272088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Probably the number one</a:t>
            </a:r>
            <a:r>
              <a:rPr lang="en-US" baseline="0" dirty="0" smtClean="0"/>
              <a:t> question I get about blogging is where do I recommend you do it. I always give the same answer, and it’s almost always met with resistance and skepticism. So here goes: You should blog on your church website. Why? (1) your website already has an audience (2) new content on your website will help drive traffic there which means more people may discover your church.</a:t>
            </a:r>
          </a:p>
          <a:p>
            <a:endParaRPr lang="en-US" baseline="0" dirty="0" smtClean="0"/>
          </a:p>
          <a:p>
            <a:r>
              <a:rPr lang="en-US" baseline="0" dirty="0" smtClean="0"/>
              <a:t>So why wouldn’t you want to blog on your website? Maybe it would be best not to if your blog topic isn’t related to Christian life. Or if your website still uses the old static html setup so that you simply can’t easily use it to blog. </a:t>
            </a:r>
          </a:p>
          <a:p>
            <a:endParaRPr lang="en-US" baseline="0" dirty="0" smtClean="0"/>
          </a:p>
          <a:p>
            <a:r>
              <a:rPr lang="en-US" baseline="0" dirty="0" smtClean="0"/>
              <a:t>WordPress, which we recommend as a great platform for local church websites was originally designed as blogging software, so it is extremely well-fit for blogging. WordPress can handle multiple users, so your local church webmaster can continue to maintain the website while you write your own blog section of it.</a:t>
            </a:r>
          </a:p>
          <a:p>
            <a:endParaRPr lang="en-US" baseline="0" dirty="0" smtClean="0"/>
          </a:p>
          <a:p>
            <a:r>
              <a:rPr lang="en-US" baseline="0" dirty="0" smtClean="0"/>
              <a:t>If you really don’t want to do it on your website, blogger.com and wordpress.com both offer free blogging space. The bigger challenge when your blog isn’t connected to your website is building the audience. And once you have the audience, how do you connect them back to your church?</a:t>
            </a:r>
          </a:p>
        </p:txBody>
      </p:sp>
      <p:sp>
        <p:nvSpPr>
          <p:cNvPr id="4" name="Slide Number Placeholder 3"/>
          <p:cNvSpPr>
            <a:spLocks noGrp="1"/>
          </p:cNvSpPr>
          <p:nvPr>
            <p:ph type="sldNum" sz="quarter" idx="10"/>
          </p:nvPr>
        </p:nvSpPr>
        <p:spPr/>
        <p:txBody>
          <a:bodyPr/>
          <a:lstStyle/>
          <a:p>
            <a:fld id="{25993A18-EF4B-4B61-8EFE-C52863E2FBC5}" type="slidenum">
              <a:rPr lang="en-US" smtClean="0"/>
              <a:t>5</a:t>
            </a:fld>
            <a:endParaRPr lang="en-US"/>
          </a:p>
        </p:txBody>
      </p:sp>
    </p:spTree>
    <p:extLst>
      <p:ext uri="{BB962C8B-B14F-4D97-AF65-F5344CB8AC3E}">
        <p14:creationId xmlns:p14="http://schemas.microsoft.com/office/powerpoint/2010/main" val="4054212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Generally-speaking,</a:t>
            </a:r>
            <a:r>
              <a:rPr lang="en-US" baseline="0" dirty="0" smtClean="0"/>
              <a:t> comments are allowed in a blog. Allowing the public to comment on your posts encourages open conversation. I would recommend that you moderate the comments to prevent both spam and “flaming”. Flaming is posting negative reactions that have no purpose other than to upset the reader. Will you get spam if you allow comments? Probably. It’s almost impossible to prevent all of it. But in our standard setup, we use two WordPress plugins to reduce spam, and add a third if that is not enough. Even with three filters, some will get through from time to time. </a:t>
            </a:r>
          </a:p>
          <a:p>
            <a:endParaRPr lang="en-US" baseline="0" dirty="0" smtClean="0"/>
          </a:p>
          <a:p>
            <a:r>
              <a:rPr lang="en-US" baseline="0" dirty="0" smtClean="0"/>
              <a:t>How much discussion will you have? It varies widely and depends on your audience. We have almost none on our pastor’s blog. But others get regular feedback, even some that need responses. It likely won’t eat up a lot of your time.</a:t>
            </a:r>
            <a:endParaRPr lang="en-US" dirty="0"/>
          </a:p>
        </p:txBody>
      </p:sp>
      <p:sp>
        <p:nvSpPr>
          <p:cNvPr id="4" name="Slide Number Placeholder 3"/>
          <p:cNvSpPr>
            <a:spLocks noGrp="1"/>
          </p:cNvSpPr>
          <p:nvPr>
            <p:ph type="sldNum" sz="quarter" idx="10"/>
          </p:nvPr>
        </p:nvSpPr>
        <p:spPr/>
        <p:txBody>
          <a:bodyPr/>
          <a:lstStyle/>
          <a:p>
            <a:fld id="{25993A18-EF4B-4B61-8EFE-C52863E2FBC5}" type="slidenum">
              <a:rPr lang="en-US" smtClean="0"/>
              <a:t>6</a:t>
            </a:fld>
            <a:endParaRPr lang="en-US"/>
          </a:p>
        </p:txBody>
      </p:sp>
    </p:spTree>
    <p:extLst>
      <p:ext uri="{BB962C8B-B14F-4D97-AF65-F5344CB8AC3E}">
        <p14:creationId xmlns:p14="http://schemas.microsoft.com/office/powerpoint/2010/main" val="3218166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You may find things on YouTube that you want</a:t>
            </a:r>
            <a:r>
              <a:rPr lang="en-US" baseline="0" dirty="0" smtClean="0"/>
              <a:t> to play at church from time to time. It’s fairly easy to download the video and use it on PowerPoint. So lets go through the process, starting with getting the software to do it.</a:t>
            </a:r>
            <a:endParaRPr lang="en-US" dirty="0"/>
          </a:p>
        </p:txBody>
      </p:sp>
      <p:sp>
        <p:nvSpPr>
          <p:cNvPr id="4" name="Slide Number Placeholder 3"/>
          <p:cNvSpPr>
            <a:spLocks noGrp="1"/>
          </p:cNvSpPr>
          <p:nvPr>
            <p:ph type="sldNum" sz="quarter" idx="10"/>
          </p:nvPr>
        </p:nvSpPr>
        <p:spPr/>
        <p:txBody>
          <a:bodyPr/>
          <a:lstStyle/>
          <a:p>
            <a:fld id="{25993A18-EF4B-4B61-8EFE-C52863E2FBC5}" type="slidenum">
              <a:rPr lang="en-US" smtClean="0"/>
              <a:t>7</a:t>
            </a:fld>
            <a:endParaRPr lang="en-US"/>
          </a:p>
        </p:txBody>
      </p:sp>
    </p:spTree>
    <p:extLst>
      <p:ext uri="{BB962C8B-B14F-4D97-AF65-F5344CB8AC3E}">
        <p14:creationId xmlns:p14="http://schemas.microsoft.com/office/powerpoint/2010/main" val="2270285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YTD Downloader</a:t>
            </a:r>
            <a:r>
              <a:rPr lang="en-US" baseline="0" dirty="0" smtClean="0"/>
              <a:t>, along with many other free programs, sells advertising in its installer. This lets other parties put extra stuff on your computer that you probably don’t want. In this case, the Spigot toolbar. Just uncheck all three boxes when you run the installer. </a:t>
            </a:r>
            <a:endParaRPr lang="en-US" dirty="0"/>
          </a:p>
        </p:txBody>
      </p:sp>
      <p:sp>
        <p:nvSpPr>
          <p:cNvPr id="4" name="Slide Number Placeholder 3"/>
          <p:cNvSpPr>
            <a:spLocks noGrp="1"/>
          </p:cNvSpPr>
          <p:nvPr>
            <p:ph type="sldNum" sz="quarter" idx="10"/>
          </p:nvPr>
        </p:nvSpPr>
        <p:spPr/>
        <p:txBody>
          <a:bodyPr/>
          <a:lstStyle/>
          <a:p>
            <a:fld id="{25993A18-EF4B-4B61-8EFE-C52863E2FBC5}" type="slidenum">
              <a:rPr lang="en-US" smtClean="0"/>
              <a:t>8</a:t>
            </a:fld>
            <a:endParaRPr lang="en-US"/>
          </a:p>
        </p:txBody>
      </p:sp>
    </p:spTree>
    <p:extLst>
      <p:ext uri="{BB962C8B-B14F-4D97-AF65-F5344CB8AC3E}">
        <p14:creationId xmlns:p14="http://schemas.microsoft.com/office/powerpoint/2010/main" val="2300809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First step is to get the YouTube URL. In the address box use your mouse to select the URL—highlighted</a:t>
            </a:r>
            <a:r>
              <a:rPr lang="en-US" baseline="0" dirty="0" smtClean="0"/>
              <a:t> in yellow on the screen. Then hold down CTRL and press C to copy it.</a:t>
            </a:r>
            <a:endParaRPr lang="en-US" dirty="0"/>
          </a:p>
        </p:txBody>
      </p:sp>
      <p:sp>
        <p:nvSpPr>
          <p:cNvPr id="4" name="Slide Number Placeholder 3"/>
          <p:cNvSpPr>
            <a:spLocks noGrp="1"/>
          </p:cNvSpPr>
          <p:nvPr>
            <p:ph type="sldNum" sz="quarter" idx="10"/>
          </p:nvPr>
        </p:nvSpPr>
        <p:spPr/>
        <p:txBody>
          <a:bodyPr/>
          <a:lstStyle/>
          <a:p>
            <a:fld id="{25993A18-EF4B-4B61-8EFE-C52863E2FBC5}" type="slidenum">
              <a:rPr lang="en-US" smtClean="0"/>
              <a:t>9</a:t>
            </a:fld>
            <a:endParaRPr lang="en-US"/>
          </a:p>
        </p:txBody>
      </p:sp>
    </p:spTree>
    <p:extLst>
      <p:ext uri="{BB962C8B-B14F-4D97-AF65-F5344CB8AC3E}">
        <p14:creationId xmlns:p14="http://schemas.microsoft.com/office/powerpoint/2010/main" val="180175470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13.xml"/><Relationship Id="rId3" Type="http://schemas.openxmlformats.org/officeDocument/2006/relationships/tags" Target="../tags/tag8.xml"/><Relationship Id="rId7" Type="http://schemas.openxmlformats.org/officeDocument/2006/relationships/tags" Target="../tags/tag12.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9"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slideMaster" Target="../slideMasters/slideMaster1.xml"/><Relationship Id="rId5" Type="http://schemas.openxmlformats.org/officeDocument/2006/relationships/tags" Target="../tags/tag64.xml"/><Relationship Id="rId4" Type="http://schemas.openxmlformats.org/officeDocument/2006/relationships/tags" Target="../tags/tag63.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slideMaster" Target="../slideMasters/slideMaster1.xml"/><Relationship Id="rId5" Type="http://schemas.openxmlformats.org/officeDocument/2006/relationships/tags" Target="../tags/tag69.xml"/><Relationship Id="rId4" Type="http://schemas.openxmlformats.org/officeDocument/2006/relationships/tags" Target="../tags/tag6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slideMaster" Target="../slideMasters/slideMaster1.xml"/><Relationship Id="rId5" Type="http://schemas.openxmlformats.org/officeDocument/2006/relationships/tags" Target="../tags/tag18.xml"/><Relationship Id="rId4" Type="http://schemas.openxmlformats.org/officeDocument/2006/relationships/tags" Target="../tags/tag17.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8.xml"/><Relationship Id="rId3" Type="http://schemas.openxmlformats.org/officeDocument/2006/relationships/tags" Target="../tags/tag33.xml"/><Relationship Id="rId7" Type="http://schemas.openxmlformats.org/officeDocument/2006/relationships/tags" Target="../tags/tag37.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slideMaster" Target="../slideMasters/slideMaster1.xml"/><Relationship Id="rId5" Type="http://schemas.openxmlformats.org/officeDocument/2006/relationships/tags" Target="../tags/tag35.xml"/><Relationship Id="rId10" Type="http://schemas.openxmlformats.org/officeDocument/2006/relationships/tags" Target="../tags/tag40.xml"/><Relationship Id="rId4" Type="http://schemas.openxmlformats.org/officeDocument/2006/relationships/tags" Target="../tags/tag34.xml"/><Relationship Id="rId9" Type="http://schemas.openxmlformats.org/officeDocument/2006/relationships/tags" Target="../tags/tag39.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slideMaster" Target="../slideMasters/slideMaster1.xml"/><Relationship Id="rId4" Type="http://schemas.openxmlformats.org/officeDocument/2006/relationships/tags" Target="../tags/tag44.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50.xml"/><Relationship Id="rId7" Type="http://schemas.openxmlformats.org/officeDocument/2006/relationships/slideMaster" Target="../slideMasters/slideMaster1.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6.xml"/><Relationship Id="rId7" Type="http://schemas.openxmlformats.org/officeDocument/2006/relationships/slideMaster" Target="../slideMasters/slideMaster1.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tags" Target="../tags/tag59.xml"/><Relationship Id="rId5" Type="http://schemas.openxmlformats.org/officeDocument/2006/relationships/tags" Target="../tags/tag58.xml"/><Relationship Id="rId4" Type="http://schemas.openxmlformats.org/officeDocument/2006/relationships/tags" Target="../tags/tag5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2">
    <p:spTree>
      <p:nvGrpSpPr>
        <p:cNvPr id="1" name=""/>
        <p:cNvGrpSpPr/>
        <p:nvPr/>
      </p:nvGrpSpPr>
      <p:grpSpPr>
        <a:xfrm>
          <a:off x="0" y="0"/>
          <a:ext cx="0" cy="0"/>
          <a:chOff x="0" y="0"/>
          <a:chExt cx="0" cy="0"/>
        </a:xfrm>
      </p:grpSpPr>
      <p:sp>
        <p:nvSpPr>
          <p:cNvPr id="9" name="Subtitle 8"/>
          <p:cNvSpPr>
            <a:spLocks noGrp="1"/>
          </p:cNvSpPr>
          <p:nvPr>
            <p:ph type="subTitle" idx="1"/>
            <p:custDataLst>
              <p:tags r:id="rId1"/>
            </p:custDataLst>
          </p:nvPr>
        </p:nvSpPr>
        <p:spPr>
          <a:xfrm>
            <a:off x="342900" y="2774853"/>
            <a:ext cx="6229350" cy="857250"/>
          </a:xfrm>
        </p:spPr>
        <p:txBody>
          <a:bodyPr>
            <a:noAutofit/>
          </a:bodyPr>
          <a:lstStyle>
            <a:lvl1pPr marL="0" indent="0" algn="ctr">
              <a:buNone/>
              <a:defRPr sz="3600" b="1" spc="100" baseline="0">
                <a:ln>
                  <a:noFill/>
                </a:ln>
                <a:solidFill>
                  <a:srgbClr val="003300"/>
                </a:solidFill>
                <a:latin typeface="Segoe UI" panose="020B0502040204020203" pitchFamily="34" charset="0"/>
                <a:cs typeface="Segoe UI" panose="020B0502040204020203"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Title 27"/>
          <p:cNvSpPr>
            <a:spLocks noGrp="1"/>
          </p:cNvSpPr>
          <p:nvPr>
            <p:ph type="ctrTitle"/>
            <p:custDataLst>
              <p:tags r:id="rId2"/>
            </p:custDataLst>
          </p:nvPr>
        </p:nvSpPr>
        <p:spPr>
          <a:xfrm>
            <a:off x="342900" y="1075299"/>
            <a:ext cx="6229350" cy="1485900"/>
          </a:xfrm>
          <a:ln w="6350" cap="rnd">
            <a:noFill/>
          </a:ln>
        </p:spPr>
        <p:txBody>
          <a:bodyPr anchor="b" anchorCtr="0">
            <a:noAutofit/>
          </a:bodyPr>
          <a:lstStyle>
            <a:lvl1pPr algn="ctr">
              <a:defRPr lang="en-US" sz="4800" b="1" baseline="0" dirty="0">
                <a:ln w="3200">
                  <a:solidFill>
                    <a:schemeClr val="tx1">
                      <a:alpha val="25000"/>
                    </a:schemeClr>
                  </a:solidFill>
                  <a:prstDash val="solid"/>
                  <a:round/>
                </a:ln>
                <a:solidFill>
                  <a:schemeClr val="bg1"/>
                </a:solidFill>
                <a:effectLst>
                  <a:glow rad="63500">
                    <a:schemeClr val="tx1">
                      <a:alpha val="40000"/>
                    </a:schemeClr>
                  </a:glow>
                  <a:innerShdw blurRad="50800" dist="25400" dir="13500000">
                    <a:srgbClr val="000000">
                      <a:alpha val="70000"/>
                    </a:srgbClr>
                  </a:innerShdw>
                </a:effectLst>
                <a:latin typeface="Segoe UI" panose="020B0502040204020203" pitchFamily="34" charset="0"/>
                <a:cs typeface="Segoe UI" panose="020B0502040204020203" pitchFamily="34" charset="0"/>
              </a:defRPr>
            </a:lvl1pPr>
          </a:lstStyle>
          <a:p>
            <a:r>
              <a:rPr kumimoji="0" lang="en-US" dirty="0" smtClean="0"/>
              <a:t>Click to edit Master title style</a:t>
            </a:r>
            <a:endParaRPr kumimoji="0" lang="en-US" dirty="0"/>
          </a:p>
        </p:txBody>
      </p:sp>
      <p:cxnSp>
        <p:nvCxnSpPr>
          <p:cNvPr id="8" name="Straight Connector 7"/>
          <p:cNvCxnSpPr/>
          <p:nvPr>
            <p:custDataLst>
              <p:tags r:id="rId3"/>
            </p:custDataLst>
          </p:nvPr>
        </p:nvCxnSpPr>
        <p:spPr>
          <a:xfrm>
            <a:off x="1097720" y="2662597"/>
            <a:ext cx="222885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custDataLst>
              <p:tags r:id="rId4"/>
            </p:custDataLst>
          </p:nvPr>
        </p:nvCxnSpPr>
        <p:spPr>
          <a:xfrm>
            <a:off x="3531431" y="2662597"/>
            <a:ext cx="222885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custDataLst>
              <p:tags r:id="rId5"/>
            </p:custDataLst>
          </p:nvPr>
        </p:nvSpPr>
        <p:spPr>
          <a:xfrm>
            <a:off x="3405261" y="2644727"/>
            <a:ext cx="34290" cy="3429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custDataLst>
              <p:tags r:id="rId6"/>
            </p:custDataLst>
          </p:nvPr>
        </p:nvSpPr>
        <p:spPr/>
        <p:txBody>
          <a:bodyPr/>
          <a:lstStyle>
            <a:lvl1pPr>
              <a:defRPr>
                <a:solidFill>
                  <a:srgbClr val="003300"/>
                </a:solidFill>
              </a:defRPr>
            </a:lvl1pPr>
          </a:lstStyle>
          <a:p>
            <a:pPr>
              <a:defRPr/>
            </a:pPr>
            <a:fld id="{64D99799-CEEB-45F2-9E60-62F383C5FC0E}" type="datetimeFigureOut">
              <a:rPr lang="en-US" smtClean="0"/>
              <a:pPr>
                <a:defRPr/>
              </a:pPr>
              <a:t>8/1/2013</a:t>
            </a:fld>
            <a:endParaRPr lang="en-US" dirty="0"/>
          </a:p>
        </p:txBody>
      </p:sp>
      <p:sp>
        <p:nvSpPr>
          <p:cNvPr id="16" name="Slide Number Placeholder 15"/>
          <p:cNvSpPr>
            <a:spLocks noGrp="1"/>
          </p:cNvSpPr>
          <p:nvPr>
            <p:ph type="sldNum" sz="quarter" idx="11"/>
            <p:custDataLst>
              <p:tags r:id="rId7"/>
            </p:custDataLst>
          </p:nvPr>
        </p:nvSpPr>
        <p:spPr/>
        <p:txBody>
          <a:bodyPr/>
          <a:lstStyle>
            <a:lvl1pPr>
              <a:defRPr>
                <a:solidFill>
                  <a:srgbClr val="003300"/>
                </a:solidFill>
              </a:defRPr>
            </a:lvl1pPr>
          </a:lstStyle>
          <a:p>
            <a:pPr>
              <a:defRPr/>
            </a:pPr>
            <a:fld id="{81C76E7A-723F-4660-9E85-209A7B607322}" type="slidenum">
              <a:rPr lang="en-US" smtClean="0"/>
              <a:pPr>
                <a:defRPr/>
              </a:pPr>
              <a:t>‹#›</a:t>
            </a:fld>
            <a:endParaRPr lang="en-US" dirty="0"/>
          </a:p>
        </p:txBody>
      </p:sp>
      <p:sp>
        <p:nvSpPr>
          <p:cNvPr id="17" name="Footer Placeholder 16"/>
          <p:cNvSpPr>
            <a:spLocks noGrp="1"/>
          </p:cNvSpPr>
          <p:nvPr>
            <p:ph type="ftr" sz="quarter" idx="12"/>
            <p:custDataLst>
              <p:tags r:id="rId8"/>
            </p:custDataLst>
          </p:nvPr>
        </p:nvSpPr>
        <p:spPr/>
        <p:txBody>
          <a:bodyPr/>
          <a:lstStyle>
            <a:lvl1pPr>
              <a:defRPr>
                <a:solidFill>
                  <a:srgbClr val="003300"/>
                </a:solidFill>
              </a:defRPr>
            </a:lvl1pPr>
          </a:lstStyle>
          <a:p>
            <a:pPr>
              <a:defRPr/>
            </a:pPr>
            <a:endParaRPr lang="en-US" dirty="0"/>
          </a:p>
        </p:txBody>
      </p:sp>
    </p:spTree>
    <p:extLst>
      <p:ext uri="{BB962C8B-B14F-4D97-AF65-F5344CB8AC3E}">
        <p14:creationId xmlns:p14="http://schemas.microsoft.com/office/powerpoint/2010/main" val="2720613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custDataLst>
              <p:tags r:id="rId2"/>
            </p:custDataLst>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custDataLst>
              <p:tags r:id="rId3"/>
            </p:custDataLst>
          </p:nvPr>
        </p:nvSpPr>
        <p:spPr/>
        <p:txBody>
          <a:bodyPr/>
          <a:lstStyle/>
          <a:p>
            <a:pPr>
              <a:defRPr/>
            </a:pPr>
            <a:fld id="{DEB439BF-FEC5-498C-973E-0A172D743066}" type="datetimeFigureOut">
              <a:rPr lang="en-US" smtClean="0"/>
              <a:pPr>
                <a:defRPr/>
              </a:pPr>
              <a:t>8/1/2013</a:t>
            </a:fld>
            <a:endParaRPr lang="en-US" dirty="0"/>
          </a:p>
        </p:txBody>
      </p:sp>
      <p:sp>
        <p:nvSpPr>
          <p:cNvPr id="5" name="Footer Placeholder 4"/>
          <p:cNvSpPr>
            <a:spLocks noGrp="1"/>
          </p:cNvSpPr>
          <p:nvPr>
            <p:ph type="ftr" sz="quarter" idx="11"/>
            <p:custDataLst>
              <p:tags r:id="rId4"/>
            </p:custDataLst>
          </p:nvPr>
        </p:nvSpPr>
        <p:spPr/>
        <p:txBody>
          <a:bodyPr/>
          <a:lstStyle/>
          <a:p>
            <a:pPr>
              <a:defRPr/>
            </a:pPr>
            <a:endParaRPr lang="en-US" dirty="0"/>
          </a:p>
        </p:txBody>
      </p:sp>
      <p:sp>
        <p:nvSpPr>
          <p:cNvPr id="6" name="Slide Number Placeholder 5"/>
          <p:cNvSpPr>
            <a:spLocks noGrp="1"/>
          </p:cNvSpPr>
          <p:nvPr>
            <p:ph type="sldNum" sz="quarter" idx="12"/>
            <p:custDataLst>
              <p:tags r:id="rId5"/>
            </p:custDataLst>
          </p:nvPr>
        </p:nvSpPr>
        <p:spPr/>
        <p:txBody>
          <a:bodyPr/>
          <a:lstStyle/>
          <a:p>
            <a:pPr>
              <a:defRPr/>
            </a:pPr>
            <a:fld id="{71E831E3-CCDD-49F7-B8BE-1564850535BE}" type="slidenum">
              <a:rPr lang="en-US" smtClean="0"/>
              <a:pPr>
                <a:defRPr/>
              </a:pPr>
              <a:t>‹#›</a:t>
            </a:fld>
            <a:endParaRPr lang="en-US" dirty="0"/>
          </a:p>
        </p:txBody>
      </p:sp>
    </p:spTree>
    <p:extLst>
      <p:ext uri="{BB962C8B-B14F-4D97-AF65-F5344CB8AC3E}">
        <p14:creationId xmlns:p14="http://schemas.microsoft.com/office/powerpoint/2010/main" val="355461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custDataLst>
              <p:tags r:id="rId1"/>
            </p:custDataLst>
          </p:nvPr>
        </p:nvSpPr>
        <p:spPr>
          <a:xfrm>
            <a:off x="4972050" y="205980"/>
            <a:ext cx="154305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custDataLst>
              <p:tags r:id="rId2"/>
            </p:custDataLst>
          </p:nvPr>
        </p:nvSpPr>
        <p:spPr>
          <a:xfrm>
            <a:off x="342900" y="205980"/>
            <a:ext cx="451485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custDataLst>
              <p:tags r:id="rId3"/>
            </p:custDataLst>
          </p:nvPr>
        </p:nvSpPr>
        <p:spPr/>
        <p:txBody>
          <a:bodyPr/>
          <a:lstStyle/>
          <a:p>
            <a:pPr>
              <a:defRPr/>
            </a:pPr>
            <a:fld id="{0421E131-33C5-4F91-AFFF-6F94A8ED01AE}" type="datetimeFigureOut">
              <a:rPr lang="en-US" smtClean="0"/>
              <a:pPr>
                <a:defRPr/>
              </a:pPr>
              <a:t>8/1/2013</a:t>
            </a:fld>
            <a:endParaRPr lang="en-US" dirty="0"/>
          </a:p>
        </p:txBody>
      </p:sp>
      <p:sp>
        <p:nvSpPr>
          <p:cNvPr id="5" name="Footer Placeholder 4"/>
          <p:cNvSpPr>
            <a:spLocks noGrp="1"/>
          </p:cNvSpPr>
          <p:nvPr>
            <p:ph type="ftr" sz="quarter" idx="11"/>
            <p:custDataLst>
              <p:tags r:id="rId4"/>
            </p:custDataLst>
          </p:nvPr>
        </p:nvSpPr>
        <p:spPr/>
        <p:txBody>
          <a:bodyPr/>
          <a:lstStyle/>
          <a:p>
            <a:pPr>
              <a:defRPr/>
            </a:pPr>
            <a:endParaRPr lang="en-US" dirty="0"/>
          </a:p>
        </p:txBody>
      </p:sp>
      <p:sp>
        <p:nvSpPr>
          <p:cNvPr id="6" name="Slide Number Placeholder 5"/>
          <p:cNvSpPr>
            <a:spLocks noGrp="1"/>
          </p:cNvSpPr>
          <p:nvPr>
            <p:ph type="sldNum" sz="quarter" idx="12"/>
            <p:custDataLst>
              <p:tags r:id="rId5"/>
            </p:custDataLst>
          </p:nvPr>
        </p:nvSpPr>
        <p:spPr/>
        <p:txBody>
          <a:bodyPr/>
          <a:lstStyle/>
          <a:p>
            <a:pPr>
              <a:defRPr/>
            </a:pPr>
            <a:fld id="{82F261DF-6764-4DC1-A6A6-3D397A4013D9}" type="slidenum">
              <a:rPr lang="en-US" smtClean="0"/>
              <a:pPr>
                <a:defRPr/>
              </a:pPr>
              <a:t>‹#›</a:t>
            </a:fld>
            <a:endParaRPr lang="en-US" dirty="0"/>
          </a:p>
        </p:txBody>
      </p:sp>
    </p:spTree>
    <p:extLst>
      <p:ext uri="{BB962C8B-B14F-4D97-AF65-F5344CB8AC3E}">
        <p14:creationId xmlns:p14="http://schemas.microsoft.com/office/powerpoint/2010/main" val="997572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9400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custDataLst>
              <p:tags r:id="rId1"/>
            </p:custDataLst>
          </p:nvPr>
        </p:nvSpPr>
        <p:spPr>
          <a:xfrm>
            <a:off x="115331" y="1588274"/>
            <a:ext cx="6628369" cy="3194506"/>
          </a:xfrm>
        </p:spPr>
        <p:txBody>
          <a:bodyPr/>
          <a:lstStyle>
            <a:lvl1pPr>
              <a:defRPr sz="4000">
                <a:solidFill>
                  <a:schemeClr val="bg1"/>
                </a:solidFill>
                <a:latin typeface="Segoe UI" panose="020B0502040204020203" pitchFamily="34" charset="0"/>
                <a:cs typeface="Segoe UI" panose="020B0502040204020203" pitchFamily="34" charset="0"/>
              </a:defRPr>
            </a:lvl1pPr>
            <a:lvl2pPr>
              <a:defRPr sz="3600">
                <a:solidFill>
                  <a:schemeClr val="bg1"/>
                </a:solidFill>
                <a:latin typeface="Segoe UI" panose="020B0502040204020203" pitchFamily="34" charset="0"/>
                <a:cs typeface="Segoe UI" panose="020B0502040204020203" pitchFamily="34" charset="0"/>
              </a:defRPr>
            </a:lvl2pPr>
            <a:lvl3pPr>
              <a:defRPr sz="3200">
                <a:solidFill>
                  <a:schemeClr val="bg1"/>
                </a:solidFill>
                <a:latin typeface="Segoe UI" panose="020B0502040204020203" pitchFamily="34" charset="0"/>
                <a:cs typeface="Segoe UI" panose="020B0502040204020203" pitchFamily="34" charset="0"/>
              </a:defRPr>
            </a:lvl3pPr>
            <a:lvl4pPr>
              <a:defRPr sz="2800">
                <a:solidFill>
                  <a:schemeClr val="bg1"/>
                </a:solidFill>
                <a:latin typeface="Segoe UI" panose="020B0502040204020203" pitchFamily="34" charset="0"/>
                <a:cs typeface="Segoe UI" panose="020B0502040204020203" pitchFamily="34" charset="0"/>
              </a:defRPr>
            </a:lvl4pPr>
            <a:lvl5pPr>
              <a:defRPr sz="2400">
                <a:solidFill>
                  <a:schemeClr val="bg1"/>
                </a:solidFill>
                <a:latin typeface="Segoe UI" panose="020B0502040204020203" pitchFamily="34" charset="0"/>
                <a:cs typeface="Segoe UI" panose="020B0502040204020203"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4" name="Date Placeholder 13"/>
          <p:cNvSpPr>
            <a:spLocks noGrp="1"/>
          </p:cNvSpPr>
          <p:nvPr>
            <p:ph type="dt" sz="half" idx="14"/>
            <p:custDataLst>
              <p:tags r:id="rId2"/>
            </p:custDataLst>
          </p:nvPr>
        </p:nvSpPr>
        <p:spPr>
          <a:xfrm>
            <a:off x="4321969" y="4784696"/>
            <a:ext cx="1943100" cy="288036"/>
          </a:xfrm>
        </p:spPr>
        <p:txBody>
          <a:bodyPr/>
          <a:lstStyle/>
          <a:p>
            <a:pPr>
              <a:defRPr/>
            </a:pPr>
            <a:fld id="{868C1481-782D-4FB5-B896-2D559A13A083}" type="datetimeFigureOut">
              <a:rPr lang="en-US" smtClean="0"/>
              <a:pPr>
                <a:defRPr/>
              </a:pPr>
              <a:t>8/1/2013</a:t>
            </a:fld>
            <a:endParaRPr lang="en-US" dirty="0"/>
          </a:p>
        </p:txBody>
      </p:sp>
      <p:sp>
        <p:nvSpPr>
          <p:cNvPr id="15" name="Slide Number Placeholder 14"/>
          <p:cNvSpPr>
            <a:spLocks noGrp="1"/>
          </p:cNvSpPr>
          <p:nvPr>
            <p:ph type="sldNum" sz="quarter" idx="15"/>
            <p:custDataLst>
              <p:tags r:id="rId3"/>
            </p:custDataLst>
          </p:nvPr>
        </p:nvSpPr>
        <p:spPr>
          <a:xfrm>
            <a:off x="6286500" y="4729832"/>
            <a:ext cx="457200" cy="342900"/>
          </a:xfrm>
        </p:spPr>
        <p:txBody>
          <a:bodyPr/>
          <a:lstStyle>
            <a:lvl1pPr algn="ctr">
              <a:defRPr/>
            </a:lvl1pPr>
          </a:lstStyle>
          <a:p>
            <a:pPr>
              <a:defRPr/>
            </a:pPr>
            <a:fld id="{44B8A801-B88C-4DA0-8057-378ED1F21ECF}" type="slidenum">
              <a:rPr lang="en-US" smtClean="0"/>
              <a:pPr>
                <a:defRPr/>
              </a:pPr>
              <a:t>‹#›</a:t>
            </a:fld>
            <a:endParaRPr lang="en-US" dirty="0"/>
          </a:p>
        </p:txBody>
      </p:sp>
      <p:sp>
        <p:nvSpPr>
          <p:cNvPr id="16" name="Footer Placeholder 15"/>
          <p:cNvSpPr>
            <a:spLocks noGrp="1"/>
          </p:cNvSpPr>
          <p:nvPr>
            <p:ph type="ftr" sz="quarter" idx="16"/>
            <p:custDataLst>
              <p:tags r:id="rId4"/>
            </p:custDataLst>
          </p:nvPr>
        </p:nvSpPr>
        <p:spPr>
          <a:xfrm>
            <a:off x="1635919" y="4786613"/>
            <a:ext cx="2686050" cy="288036"/>
          </a:xfrm>
        </p:spPr>
        <p:txBody>
          <a:bodyPr/>
          <a:lstStyle/>
          <a:p>
            <a:pPr>
              <a:defRPr/>
            </a:pPr>
            <a:endParaRPr lang="en-US" dirty="0"/>
          </a:p>
        </p:txBody>
      </p:sp>
      <p:sp>
        <p:nvSpPr>
          <p:cNvPr id="17" name="Title 16"/>
          <p:cNvSpPr>
            <a:spLocks noGrp="1"/>
          </p:cNvSpPr>
          <p:nvPr>
            <p:ph type="title"/>
            <p:custDataLst>
              <p:tags r:id="rId5"/>
            </p:custDataLst>
          </p:nvPr>
        </p:nvSpPr>
        <p:spPr>
          <a:xfrm>
            <a:off x="115331" y="963826"/>
            <a:ext cx="6628370" cy="624447"/>
          </a:xfrm>
          <a:ln>
            <a:noFill/>
          </a:ln>
        </p:spPr>
        <p:txBody>
          <a:bodyPr rtlCol="0" anchor="b" anchorCtr="0"/>
          <a:lstStyle>
            <a:lvl1pPr>
              <a:defRPr b="1">
                <a:latin typeface="Segoe UI" panose="020B0502040204020203" pitchFamily="34" charset="0"/>
                <a:cs typeface="Segoe UI" panose="020B0502040204020203" pitchFamily="34" charset="0"/>
              </a:defRPr>
            </a:lvl1pPr>
          </a:lstStyle>
          <a:p>
            <a:r>
              <a:rPr kumimoji="0" lang="en-US" dirty="0" smtClean="0"/>
              <a:t>Click to edit Master title style</a:t>
            </a:r>
            <a:endParaRPr kumimoji="0" lang="en-US" dirty="0"/>
          </a:p>
        </p:txBody>
      </p:sp>
      <p:cxnSp>
        <p:nvCxnSpPr>
          <p:cNvPr id="3" name="Straight Connector 2"/>
          <p:cNvCxnSpPr/>
          <p:nvPr userDrawn="1"/>
        </p:nvCxnSpPr>
        <p:spPr>
          <a:xfrm>
            <a:off x="115331" y="1588274"/>
            <a:ext cx="6628369" cy="0"/>
          </a:xfrm>
          <a:prstGeom prst="line">
            <a:avLst/>
          </a:prstGeom>
          <a:ln>
            <a:solidFill>
              <a:srgbClr val="0033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4294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custDataLst>
              <p:tags r:id="rId1"/>
            </p:custDataLst>
          </p:nvPr>
        </p:nvSpPr>
        <p:spPr/>
        <p:txBody>
          <a:bodyPr/>
          <a:lstStyle/>
          <a:p>
            <a:pPr>
              <a:defRPr/>
            </a:pPr>
            <a:fld id="{C5B0A572-33AB-43BA-93CB-74CED9944CE1}" type="datetimeFigureOut">
              <a:rPr lang="en-US" smtClean="0"/>
              <a:pPr>
                <a:defRPr/>
              </a:pPr>
              <a:t>8/1/2013</a:t>
            </a:fld>
            <a:endParaRPr lang="en-US" dirty="0"/>
          </a:p>
        </p:txBody>
      </p:sp>
      <p:sp>
        <p:nvSpPr>
          <p:cNvPr id="5" name="Footer Placeholder 4"/>
          <p:cNvSpPr>
            <a:spLocks noGrp="1"/>
          </p:cNvSpPr>
          <p:nvPr>
            <p:ph type="ftr" sz="quarter" idx="11"/>
            <p:custDataLst>
              <p:tags r:id="rId2"/>
            </p:custDataLst>
          </p:nvPr>
        </p:nvSpPr>
        <p:spPr/>
        <p:txBody>
          <a:bodyPr/>
          <a:lstStyle/>
          <a:p>
            <a:pPr>
              <a:defRPr/>
            </a:pPr>
            <a:endParaRPr lang="en-US" dirty="0"/>
          </a:p>
        </p:txBody>
      </p:sp>
      <p:sp>
        <p:nvSpPr>
          <p:cNvPr id="6" name="Slide Number Placeholder 5"/>
          <p:cNvSpPr>
            <a:spLocks noGrp="1"/>
          </p:cNvSpPr>
          <p:nvPr>
            <p:ph type="sldNum" sz="quarter" idx="12"/>
            <p:custDataLst>
              <p:tags r:id="rId3"/>
            </p:custDataLst>
          </p:nvPr>
        </p:nvSpPr>
        <p:spPr/>
        <p:txBody>
          <a:bodyPr/>
          <a:lstStyle/>
          <a:p>
            <a:pPr>
              <a:defRPr/>
            </a:pPr>
            <a:fld id="{03155A7B-02FF-486A-A9F7-F12629B06F40}" type="slidenum">
              <a:rPr lang="en-US" smtClean="0"/>
              <a:pPr>
                <a:defRPr/>
              </a:pPr>
              <a:t>‹#›</a:t>
            </a:fld>
            <a:endParaRPr lang="en-US" dirty="0"/>
          </a:p>
        </p:txBody>
      </p:sp>
      <p:sp>
        <p:nvSpPr>
          <p:cNvPr id="2" name="Title 1"/>
          <p:cNvSpPr>
            <a:spLocks noGrp="1"/>
          </p:cNvSpPr>
          <p:nvPr>
            <p:ph type="title"/>
            <p:custDataLst>
              <p:tags r:id="rId4"/>
            </p:custDataLst>
          </p:nvPr>
        </p:nvSpPr>
        <p:spPr>
          <a:xfrm>
            <a:off x="514350" y="2628900"/>
            <a:ext cx="5943600" cy="10287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custDataLst>
              <p:tags r:id="rId5"/>
            </p:custDataLst>
          </p:nvPr>
        </p:nvSpPr>
        <p:spPr>
          <a:xfrm>
            <a:off x="514350" y="3719149"/>
            <a:ext cx="5943600" cy="738552"/>
          </a:xfrm>
        </p:spPr>
        <p:txBody>
          <a:bodyPr anchor="t"/>
          <a:lstStyle>
            <a:lvl1pPr marL="0" indent="0">
              <a:buNone/>
              <a:defRPr sz="2000" spc="100" baseline="0">
                <a:solidFill>
                  <a:srgbClr val="FFFF00"/>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cxnSp>
        <p:nvCxnSpPr>
          <p:cNvPr id="7" name="Straight Connector 6"/>
          <p:cNvCxnSpPr/>
          <p:nvPr>
            <p:custDataLst>
              <p:tags r:id="rId6"/>
            </p:custDataLst>
          </p:nvPr>
        </p:nvCxnSpPr>
        <p:spPr>
          <a:xfrm>
            <a:off x="514350" y="3687744"/>
            <a:ext cx="5943600" cy="3226"/>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2104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custDataLst>
              <p:tags r:id="rId1"/>
            </p:custDataLst>
          </p:nvPr>
        </p:nvSpPr>
        <p:spPr/>
        <p:txBody>
          <a:bodyPr/>
          <a:lstStyle>
            <a:lvl1pPr>
              <a:defRPr>
                <a:solidFill>
                  <a:srgbClr val="FFFF00"/>
                </a:solidFill>
              </a:defRPr>
            </a:lvl1pPr>
          </a:lstStyle>
          <a:p>
            <a:pPr>
              <a:defRPr/>
            </a:pPr>
            <a:fld id="{1AB2D1B0-1471-4DE6-A654-66329EE1A4CA}" type="datetimeFigureOut">
              <a:rPr lang="en-US" smtClean="0"/>
              <a:pPr>
                <a:defRPr/>
              </a:pPr>
              <a:t>8/1/2013</a:t>
            </a:fld>
            <a:endParaRPr lang="en-US" dirty="0"/>
          </a:p>
        </p:txBody>
      </p:sp>
      <p:sp>
        <p:nvSpPr>
          <p:cNvPr id="6" name="Footer Placeholder 5"/>
          <p:cNvSpPr>
            <a:spLocks noGrp="1"/>
          </p:cNvSpPr>
          <p:nvPr>
            <p:ph type="ftr" sz="quarter" idx="11"/>
            <p:custDataLst>
              <p:tags r:id="rId2"/>
            </p:custDataLst>
          </p:nvPr>
        </p:nvSpPr>
        <p:spPr/>
        <p:txBody>
          <a:bodyPr/>
          <a:lstStyle>
            <a:lvl1pPr>
              <a:defRPr>
                <a:solidFill>
                  <a:srgbClr val="FFFF00"/>
                </a:solidFill>
              </a:defRPr>
            </a:lvl1pPr>
          </a:lstStyle>
          <a:p>
            <a:pPr>
              <a:defRPr/>
            </a:pPr>
            <a:endParaRPr lang="en-US" dirty="0"/>
          </a:p>
        </p:txBody>
      </p:sp>
      <p:sp>
        <p:nvSpPr>
          <p:cNvPr id="7" name="Slide Number Placeholder 6"/>
          <p:cNvSpPr>
            <a:spLocks noGrp="1"/>
          </p:cNvSpPr>
          <p:nvPr>
            <p:ph type="sldNum" sz="quarter" idx="12"/>
            <p:custDataLst>
              <p:tags r:id="rId3"/>
            </p:custDataLst>
          </p:nvPr>
        </p:nvSpPr>
        <p:spPr/>
        <p:txBody>
          <a:bodyPr/>
          <a:lstStyle>
            <a:lvl1pPr>
              <a:defRPr>
                <a:solidFill>
                  <a:srgbClr val="FFFF00"/>
                </a:solidFill>
              </a:defRPr>
            </a:lvl1pPr>
          </a:lstStyle>
          <a:p>
            <a:pPr>
              <a:defRPr/>
            </a:pPr>
            <a:fld id="{01A5ADE5-576C-4ECD-93C2-B105D0F8FD69}" type="slidenum">
              <a:rPr lang="en-US" smtClean="0"/>
              <a:pPr>
                <a:defRPr/>
              </a:pPr>
              <a:t>‹#›</a:t>
            </a:fld>
            <a:endParaRPr lang="en-US" dirty="0"/>
          </a:p>
        </p:txBody>
      </p:sp>
      <p:sp>
        <p:nvSpPr>
          <p:cNvPr id="2" name="Title 1"/>
          <p:cNvSpPr>
            <a:spLocks noGrp="1"/>
          </p:cNvSpPr>
          <p:nvPr>
            <p:ph type="title"/>
            <p:custDataLst>
              <p:tags r:id="rId4"/>
            </p:custDataLst>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custDataLst>
              <p:tags r:id="rId5"/>
            </p:custDataLst>
          </p:nvPr>
        </p:nvSpPr>
        <p:spPr>
          <a:xfrm>
            <a:off x="342900" y="1143000"/>
            <a:ext cx="3044952"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custDataLst>
              <p:tags r:id="rId6"/>
            </p:custDataLst>
          </p:nvPr>
        </p:nvSpPr>
        <p:spPr>
          <a:xfrm>
            <a:off x="3486150" y="1143000"/>
            <a:ext cx="3044952" cy="3429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extLst>
      <p:ext uri="{BB962C8B-B14F-4D97-AF65-F5344CB8AC3E}">
        <p14:creationId xmlns:p14="http://schemas.microsoft.com/office/powerpoint/2010/main" val="1333911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custDataLst>
              <p:tags r:id="rId1"/>
            </p:custDataLst>
          </p:nvPr>
        </p:nvSpPr>
        <p:spPr/>
        <p:txBody>
          <a:bodyPr/>
          <a:lstStyle/>
          <a:p>
            <a:pPr>
              <a:defRPr/>
            </a:pPr>
            <a:fld id="{73546291-9B79-4B32-B65F-B2E8113655F3}" type="slidenum">
              <a:rPr lang="en-US" smtClean="0"/>
              <a:pPr>
                <a:defRPr/>
              </a:pPr>
              <a:t>‹#›</a:t>
            </a:fld>
            <a:endParaRPr lang="en-US" dirty="0"/>
          </a:p>
        </p:txBody>
      </p:sp>
      <p:sp>
        <p:nvSpPr>
          <p:cNvPr id="8" name="Footer Placeholder 7"/>
          <p:cNvSpPr>
            <a:spLocks noGrp="1"/>
          </p:cNvSpPr>
          <p:nvPr>
            <p:ph type="ftr" sz="quarter" idx="11"/>
            <p:custDataLst>
              <p:tags r:id="rId2"/>
            </p:custDataLst>
          </p:nvPr>
        </p:nvSpPr>
        <p:spPr/>
        <p:txBody>
          <a:bodyPr/>
          <a:lstStyle/>
          <a:p>
            <a:pPr>
              <a:defRPr/>
            </a:pPr>
            <a:endParaRPr lang="en-US" dirty="0"/>
          </a:p>
        </p:txBody>
      </p:sp>
      <p:sp>
        <p:nvSpPr>
          <p:cNvPr id="7" name="Date Placeholder 6"/>
          <p:cNvSpPr>
            <a:spLocks noGrp="1"/>
          </p:cNvSpPr>
          <p:nvPr>
            <p:ph type="dt" sz="half" idx="10"/>
            <p:custDataLst>
              <p:tags r:id="rId3"/>
            </p:custDataLst>
          </p:nvPr>
        </p:nvSpPr>
        <p:spPr/>
        <p:txBody>
          <a:bodyPr/>
          <a:lstStyle/>
          <a:p>
            <a:pPr>
              <a:defRPr/>
            </a:pPr>
            <a:fld id="{4F87DD88-9408-4CD5-A970-1EB31A9356B4}" type="datetimeFigureOut">
              <a:rPr lang="en-US" smtClean="0"/>
              <a:pPr>
                <a:defRPr/>
              </a:pPr>
              <a:t>8/1/2013</a:t>
            </a:fld>
            <a:endParaRPr lang="en-US" dirty="0"/>
          </a:p>
        </p:txBody>
      </p:sp>
      <p:sp>
        <p:nvSpPr>
          <p:cNvPr id="3" name="Text Placeholder 2"/>
          <p:cNvSpPr>
            <a:spLocks noGrp="1"/>
          </p:cNvSpPr>
          <p:nvPr>
            <p:ph type="body" idx="1"/>
            <p:custDataLst>
              <p:tags r:id="rId4"/>
            </p:custDataLst>
          </p:nvPr>
        </p:nvSpPr>
        <p:spPr>
          <a:xfrm>
            <a:off x="342900" y="1049695"/>
            <a:ext cx="3030141" cy="5715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custDataLst>
              <p:tags r:id="rId5"/>
            </p:custDataLst>
          </p:nvPr>
        </p:nvSpPr>
        <p:spPr>
          <a:xfrm>
            <a:off x="342900" y="1651422"/>
            <a:ext cx="3028950" cy="293522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custDataLst>
              <p:tags r:id="rId6"/>
            </p:custDataLst>
          </p:nvPr>
        </p:nvSpPr>
        <p:spPr>
          <a:xfrm>
            <a:off x="3487341" y="1651422"/>
            <a:ext cx="3028950" cy="293522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custDataLst>
              <p:tags r:id="rId7"/>
            </p:custDataLst>
          </p:nvPr>
        </p:nvSpPr>
        <p:spPr>
          <a:xfrm>
            <a:off x="342900" y="116586"/>
            <a:ext cx="6172200" cy="85725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custDataLst>
              <p:tags r:id="rId8"/>
            </p:custDataLst>
          </p:nvPr>
        </p:nvSpPr>
        <p:spPr>
          <a:xfrm>
            <a:off x="3486150" y="1049695"/>
            <a:ext cx="3030141" cy="5715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custDataLst>
              <p:tags r:id="rId9"/>
            </p:custDataLst>
          </p:nvPr>
        </p:nvCxnSpPr>
        <p:spPr>
          <a:xfrm>
            <a:off x="422209" y="1635166"/>
            <a:ext cx="281178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custDataLst>
              <p:tags r:id="rId10"/>
            </p:custDataLst>
          </p:nvPr>
        </p:nvCxnSpPr>
        <p:spPr>
          <a:xfrm>
            <a:off x="3566160" y="1635166"/>
            <a:ext cx="281178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7418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custDataLst>
              <p:tags r:id="rId1"/>
            </p:custDataLst>
          </p:nvPr>
        </p:nvSpPr>
        <p:spPr/>
        <p:txBody>
          <a:bodyPr/>
          <a:lstStyle/>
          <a:p>
            <a:pPr>
              <a:defRPr/>
            </a:pPr>
            <a:fld id="{82801B9A-425C-4D74-B558-85941F516C6B}" type="datetimeFigureOut">
              <a:rPr lang="en-US" smtClean="0"/>
              <a:pPr>
                <a:defRPr/>
              </a:pPr>
              <a:t>8/1/2013</a:t>
            </a:fld>
            <a:endParaRPr lang="en-US" dirty="0"/>
          </a:p>
        </p:txBody>
      </p:sp>
      <p:sp>
        <p:nvSpPr>
          <p:cNvPr id="4" name="Footer Placeholder 3"/>
          <p:cNvSpPr>
            <a:spLocks noGrp="1"/>
          </p:cNvSpPr>
          <p:nvPr>
            <p:ph type="ftr" sz="quarter" idx="11"/>
            <p:custDataLst>
              <p:tags r:id="rId2"/>
            </p:custDataLst>
          </p:nvPr>
        </p:nvSpPr>
        <p:spPr/>
        <p:txBody>
          <a:bodyPr/>
          <a:lstStyle/>
          <a:p>
            <a:pPr>
              <a:defRPr/>
            </a:pPr>
            <a:endParaRPr lang="en-US" dirty="0"/>
          </a:p>
        </p:txBody>
      </p:sp>
      <p:sp>
        <p:nvSpPr>
          <p:cNvPr id="5" name="Slide Number Placeholder 4"/>
          <p:cNvSpPr>
            <a:spLocks noGrp="1"/>
          </p:cNvSpPr>
          <p:nvPr>
            <p:ph type="sldNum" sz="quarter" idx="12"/>
            <p:custDataLst>
              <p:tags r:id="rId3"/>
            </p:custDataLst>
          </p:nvPr>
        </p:nvSpPr>
        <p:spPr/>
        <p:txBody>
          <a:bodyPr/>
          <a:lstStyle/>
          <a:p>
            <a:pPr>
              <a:defRPr/>
            </a:pPr>
            <a:fld id="{679EE635-3F2D-48AB-BD2B-2ECDEBB641EB}" type="slidenum">
              <a:rPr lang="en-US" smtClean="0"/>
              <a:pPr>
                <a:defRPr/>
              </a:pPr>
              <a:t>‹#›</a:t>
            </a:fld>
            <a:endParaRPr lang="en-US" dirty="0"/>
          </a:p>
        </p:txBody>
      </p:sp>
      <p:sp>
        <p:nvSpPr>
          <p:cNvPr id="2" name="Title 1"/>
          <p:cNvSpPr>
            <a:spLocks noGrp="1"/>
          </p:cNvSpPr>
          <p:nvPr>
            <p:ph type="title"/>
            <p:custDataLst>
              <p:tags r:id="rId4"/>
            </p:custDataLst>
          </p:nvPr>
        </p:nvSpPr>
        <p:spPr/>
        <p:txBody>
          <a:bodyPr/>
          <a:lstStyle/>
          <a:p>
            <a:r>
              <a:rPr kumimoji="0" lang="en-US" dirty="0" smtClean="0"/>
              <a:t>Click to edit Master title style</a:t>
            </a:r>
            <a:endParaRPr kumimoji="0" lang="en-US" dirty="0"/>
          </a:p>
        </p:txBody>
      </p:sp>
    </p:spTree>
    <p:extLst>
      <p:ext uri="{BB962C8B-B14F-4D97-AF65-F5344CB8AC3E}">
        <p14:creationId xmlns:p14="http://schemas.microsoft.com/office/powerpoint/2010/main" val="2841803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custDataLst>
              <p:tags r:id="rId1"/>
            </p:custDataLst>
          </p:nvPr>
        </p:nvSpPr>
        <p:spPr/>
        <p:txBody>
          <a:bodyPr/>
          <a:lstStyle>
            <a:lvl1pPr>
              <a:defRPr>
                <a:solidFill>
                  <a:srgbClr val="FFFFFF"/>
                </a:solidFill>
              </a:defRPr>
            </a:lvl1pPr>
          </a:lstStyle>
          <a:p>
            <a:pPr>
              <a:defRPr/>
            </a:pPr>
            <a:fld id="{CC07DDDC-65DF-4CD2-A262-50C7540E608B}" type="datetimeFigureOut">
              <a:rPr lang="en-US" smtClean="0"/>
              <a:pPr>
                <a:defRPr/>
              </a:pPr>
              <a:t>8/1/2013</a:t>
            </a:fld>
            <a:endParaRPr lang="en-US" dirty="0"/>
          </a:p>
        </p:txBody>
      </p:sp>
      <p:sp>
        <p:nvSpPr>
          <p:cNvPr id="3" name="Footer Placeholder 2"/>
          <p:cNvSpPr>
            <a:spLocks noGrp="1"/>
          </p:cNvSpPr>
          <p:nvPr>
            <p:ph type="ftr" sz="quarter" idx="11"/>
            <p:custDataLst>
              <p:tags r:id="rId2"/>
            </p:custDataLst>
          </p:nvPr>
        </p:nvSpPr>
        <p:spPr/>
        <p:txBody>
          <a:bodyPr/>
          <a:lstStyle>
            <a:lvl1pPr>
              <a:defRPr>
                <a:solidFill>
                  <a:srgbClr val="FFFFFF"/>
                </a:solidFill>
              </a:defRPr>
            </a:lvl1pPr>
          </a:lstStyle>
          <a:p>
            <a:pPr>
              <a:defRPr/>
            </a:pPr>
            <a:endParaRPr lang="en-US" dirty="0"/>
          </a:p>
        </p:txBody>
      </p:sp>
      <p:sp>
        <p:nvSpPr>
          <p:cNvPr id="4" name="Slide Number Placeholder 3"/>
          <p:cNvSpPr>
            <a:spLocks noGrp="1"/>
          </p:cNvSpPr>
          <p:nvPr>
            <p:ph type="sldNum" sz="quarter" idx="12"/>
            <p:custDataLst>
              <p:tags r:id="rId3"/>
            </p:custDataLst>
          </p:nvPr>
        </p:nvSpPr>
        <p:spPr/>
        <p:txBody>
          <a:bodyPr/>
          <a:lstStyle>
            <a:lvl1pPr>
              <a:defRPr>
                <a:solidFill>
                  <a:srgbClr val="FFFFFF"/>
                </a:solidFill>
              </a:defRPr>
            </a:lvl1pPr>
          </a:lstStyle>
          <a:p>
            <a:pPr>
              <a:defRPr/>
            </a:pPr>
            <a:fld id="{4C53922F-01E4-4C6C-8C24-562B8A8907A4}" type="slidenum">
              <a:rPr lang="en-US" smtClean="0"/>
              <a:pPr>
                <a:defRPr/>
              </a:pPr>
              <a:t>‹#›</a:t>
            </a:fld>
            <a:endParaRPr lang="en-US" dirty="0"/>
          </a:p>
        </p:txBody>
      </p:sp>
    </p:spTree>
    <p:extLst>
      <p:ext uri="{BB962C8B-B14F-4D97-AF65-F5344CB8AC3E}">
        <p14:creationId xmlns:p14="http://schemas.microsoft.com/office/powerpoint/2010/main" val="3289789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custDataLst>
              <p:tags r:id="rId1"/>
            </p:custDataLst>
          </p:nvPr>
        </p:nvSpPr>
        <p:spPr>
          <a:xfrm>
            <a:off x="342900" y="342900"/>
            <a:ext cx="4686300" cy="4286250"/>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3" name="Text Placeholder 2"/>
          <p:cNvSpPr>
            <a:spLocks noGrp="1"/>
          </p:cNvSpPr>
          <p:nvPr>
            <p:ph type="body" idx="2"/>
            <p:custDataLst>
              <p:tags r:id="rId2"/>
            </p:custDataLst>
          </p:nvPr>
        </p:nvSpPr>
        <p:spPr>
          <a:xfrm>
            <a:off x="5086350" y="1200150"/>
            <a:ext cx="1488186" cy="2800350"/>
          </a:xfrm>
        </p:spPr>
        <p:txBody>
          <a:bodyPr tIns="45720" bIns="45720" anchor="t" anchorCtr="0"/>
          <a:lstStyle>
            <a:lvl1pPr marL="0" indent="0">
              <a:lnSpc>
                <a:spcPct val="125000"/>
              </a:lnSpc>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custDataLst>
              <p:tags r:id="rId3"/>
            </p:custDataLst>
          </p:nvPr>
        </p:nvSpPr>
        <p:spPr>
          <a:xfrm>
            <a:off x="5086350" y="342900"/>
            <a:ext cx="1485900" cy="800100"/>
          </a:xfrm>
        </p:spPr>
        <p:txBody>
          <a:bodyPr lIns="91440" tIns="91440" anchor="b" anchorCtr="0"/>
          <a:lstStyle>
            <a:lvl1pPr algn="l">
              <a:buNone/>
              <a:defRPr sz="1800" b="1" spc="-50" baseline="0">
                <a:ln w="3175">
                  <a:noFill/>
                </a:ln>
                <a:solidFill>
                  <a:srgbClr val="FFFFFF"/>
                </a:solidFill>
                <a:effectLst/>
                <a:latin typeface="+mn-lt"/>
                <a:ea typeface="+mn-ea"/>
                <a:cs typeface="+mn-cs"/>
              </a:defRPr>
            </a:lvl1pPr>
          </a:lstStyle>
          <a:p>
            <a:r>
              <a:rPr kumimoji="0" lang="en-US" smtClean="0"/>
              <a:t>Click to edit Master title style</a:t>
            </a:r>
            <a:endParaRPr kumimoji="0" lang="en-US" dirty="0"/>
          </a:p>
        </p:txBody>
      </p:sp>
      <p:sp>
        <p:nvSpPr>
          <p:cNvPr id="8" name="Date Placeholder 7"/>
          <p:cNvSpPr>
            <a:spLocks noGrp="1"/>
          </p:cNvSpPr>
          <p:nvPr>
            <p:ph type="dt" sz="half" idx="14"/>
            <p:custDataLst>
              <p:tags r:id="rId4"/>
            </p:custDataLst>
          </p:nvPr>
        </p:nvSpPr>
        <p:spPr/>
        <p:txBody>
          <a:bodyPr/>
          <a:lstStyle>
            <a:lvl1pPr>
              <a:defRPr>
                <a:solidFill>
                  <a:srgbClr val="FFFFFF"/>
                </a:solidFill>
              </a:defRPr>
            </a:lvl1pPr>
          </a:lstStyle>
          <a:p>
            <a:pPr>
              <a:defRPr/>
            </a:pPr>
            <a:fld id="{B829B4F7-949A-42CC-90F5-17F3F7E8D115}" type="datetimeFigureOut">
              <a:rPr lang="en-US" smtClean="0"/>
              <a:pPr>
                <a:defRPr/>
              </a:pPr>
              <a:t>8/1/2013</a:t>
            </a:fld>
            <a:endParaRPr lang="en-US" dirty="0"/>
          </a:p>
        </p:txBody>
      </p:sp>
      <p:sp>
        <p:nvSpPr>
          <p:cNvPr id="9" name="Slide Number Placeholder 8"/>
          <p:cNvSpPr>
            <a:spLocks noGrp="1"/>
          </p:cNvSpPr>
          <p:nvPr>
            <p:ph type="sldNum" sz="quarter" idx="15"/>
            <p:custDataLst>
              <p:tags r:id="rId5"/>
            </p:custDataLst>
          </p:nvPr>
        </p:nvSpPr>
        <p:spPr/>
        <p:txBody>
          <a:bodyPr/>
          <a:lstStyle>
            <a:lvl1pPr>
              <a:defRPr>
                <a:solidFill>
                  <a:srgbClr val="FFFFFF"/>
                </a:solidFill>
              </a:defRPr>
            </a:lvl1pPr>
          </a:lstStyle>
          <a:p>
            <a:pPr>
              <a:defRPr/>
            </a:pPr>
            <a:fld id="{1EB98412-B1BC-4FC5-89BD-0225986C6019}" type="slidenum">
              <a:rPr lang="en-US" smtClean="0"/>
              <a:pPr>
                <a:defRPr/>
              </a:pPr>
              <a:t>‹#›</a:t>
            </a:fld>
            <a:endParaRPr lang="en-US" dirty="0"/>
          </a:p>
        </p:txBody>
      </p:sp>
      <p:sp>
        <p:nvSpPr>
          <p:cNvPr id="10" name="Footer Placeholder 9"/>
          <p:cNvSpPr>
            <a:spLocks noGrp="1"/>
          </p:cNvSpPr>
          <p:nvPr>
            <p:ph type="ftr" sz="quarter" idx="16"/>
            <p:custDataLst>
              <p:tags r:id="rId6"/>
            </p:custDataLst>
          </p:nvPr>
        </p:nvSpPr>
        <p:spPr/>
        <p:txBody>
          <a:bodyPr/>
          <a:lstStyle>
            <a:lvl1pPr>
              <a:defRPr>
                <a:solidFill>
                  <a:srgbClr val="FFFFFF"/>
                </a:solidFill>
              </a:defRPr>
            </a:lvl1pPr>
          </a:lstStyle>
          <a:p>
            <a:pPr>
              <a:defRPr/>
            </a:pPr>
            <a:endParaRPr lang="en-US" dirty="0"/>
          </a:p>
        </p:txBody>
      </p:sp>
    </p:spTree>
    <p:extLst>
      <p:ext uri="{BB962C8B-B14F-4D97-AF65-F5344CB8AC3E}">
        <p14:creationId xmlns:p14="http://schemas.microsoft.com/office/powerpoint/2010/main" val="1176092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972050" y="342900"/>
            <a:ext cx="1543050" cy="800100"/>
          </a:xfrm>
        </p:spPr>
        <p:txBody>
          <a:bodyPr lIns="91440" tIns="91440" anchor="b" anchorCtr="0"/>
          <a:lstStyle>
            <a:lvl1pPr algn="l">
              <a:buNone/>
              <a:defRPr sz="1800" b="1" spc="-50" baseline="0">
                <a:ln w="3175">
                  <a:noFill/>
                </a:ln>
                <a:solidFill>
                  <a:srgbClr val="FFFF00"/>
                </a:solidFill>
                <a:effectLst/>
                <a:latin typeface="+mn-lt"/>
                <a:ea typeface="+mn-ea"/>
                <a:cs typeface="+mn-cs"/>
              </a:defRPr>
            </a:lvl1pPr>
          </a:lstStyle>
          <a:p>
            <a:r>
              <a:rPr kumimoji="0" lang="en-US" dirty="0" smtClean="0"/>
              <a:t>Click to edit Master title style</a:t>
            </a:r>
            <a:endParaRPr kumimoji="0" lang="en-US" dirty="0"/>
          </a:p>
        </p:txBody>
      </p:sp>
      <p:sp>
        <p:nvSpPr>
          <p:cNvPr id="3" name="Picture Placeholder 2"/>
          <p:cNvSpPr>
            <a:spLocks noGrp="1"/>
          </p:cNvSpPr>
          <p:nvPr>
            <p:ph type="pic" idx="1"/>
            <p:custDataLst>
              <p:tags r:id="rId2"/>
            </p:custDataLst>
          </p:nvPr>
        </p:nvSpPr>
        <p:spPr>
          <a:xfrm>
            <a:off x="342900" y="342900"/>
            <a:ext cx="4514850" cy="417195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custDataLst>
              <p:tags r:id="rId3"/>
            </p:custDataLst>
          </p:nvPr>
        </p:nvSpPr>
        <p:spPr>
          <a:xfrm>
            <a:off x="4972050" y="1200150"/>
            <a:ext cx="1543050" cy="3314700"/>
          </a:xfrm>
        </p:spPr>
        <p:txBody>
          <a:bodyPr anchor="t" anchorCtr="0"/>
          <a:lstStyle>
            <a:lvl1pPr marL="0" indent="0">
              <a:lnSpc>
                <a:spcPct val="125000"/>
              </a:lnSpc>
              <a:spcAft>
                <a:spcPts val="1000"/>
              </a:spcAft>
              <a:buFontTx/>
              <a:buNone/>
              <a:defRPr sz="1600" b="0">
                <a:solidFill>
                  <a:srgbClr val="FFFF00"/>
                </a:solidFill>
              </a:defRPr>
            </a:lvl1pPr>
            <a:lvl2pPr>
              <a:defRPr sz="1200"/>
            </a:lvl2pPr>
            <a:lvl3pPr>
              <a:defRPr sz="1000"/>
            </a:lvl3pPr>
            <a:lvl4pPr>
              <a:defRPr sz="900"/>
            </a:lvl4pPr>
            <a:lvl5pPr>
              <a:defRPr sz="900"/>
            </a:lvl5pPr>
          </a:lstStyle>
          <a:p>
            <a:pPr lvl="0" eaLnBrk="1" latinLnBrk="0" hangingPunct="1"/>
            <a:r>
              <a:rPr kumimoji="0" lang="en-US" dirty="0" smtClean="0"/>
              <a:t>Click to edit Master text styles</a:t>
            </a:r>
          </a:p>
        </p:txBody>
      </p:sp>
      <p:sp>
        <p:nvSpPr>
          <p:cNvPr id="8" name="Date Placeholder 7"/>
          <p:cNvSpPr>
            <a:spLocks noGrp="1"/>
          </p:cNvSpPr>
          <p:nvPr>
            <p:ph type="dt" sz="half" idx="10"/>
            <p:custDataLst>
              <p:tags r:id="rId4"/>
            </p:custDataLst>
          </p:nvPr>
        </p:nvSpPr>
        <p:spPr/>
        <p:txBody>
          <a:bodyPr/>
          <a:lstStyle/>
          <a:p>
            <a:pPr>
              <a:defRPr/>
            </a:pPr>
            <a:fld id="{529E6D33-E0C9-4D6E-8682-3AF1716B91B7}" type="datetimeFigureOut">
              <a:rPr lang="en-US" smtClean="0"/>
              <a:pPr>
                <a:defRPr/>
              </a:pPr>
              <a:t>8/1/2013</a:t>
            </a:fld>
            <a:endParaRPr lang="en-US" dirty="0"/>
          </a:p>
        </p:txBody>
      </p:sp>
      <p:sp>
        <p:nvSpPr>
          <p:cNvPr id="9" name="Slide Number Placeholder 8"/>
          <p:cNvSpPr>
            <a:spLocks noGrp="1"/>
          </p:cNvSpPr>
          <p:nvPr>
            <p:ph type="sldNum" sz="quarter" idx="11"/>
            <p:custDataLst>
              <p:tags r:id="rId5"/>
            </p:custDataLst>
          </p:nvPr>
        </p:nvSpPr>
        <p:spPr/>
        <p:txBody>
          <a:bodyPr/>
          <a:lstStyle/>
          <a:p>
            <a:pPr>
              <a:defRPr/>
            </a:pPr>
            <a:fld id="{6E12451F-12DA-4119-A829-D330F02D15A9}" type="slidenum">
              <a:rPr lang="en-US" smtClean="0"/>
              <a:pPr>
                <a:defRPr/>
              </a:pPr>
              <a:t>‹#›</a:t>
            </a:fld>
            <a:endParaRPr lang="en-US" dirty="0"/>
          </a:p>
        </p:txBody>
      </p:sp>
      <p:sp>
        <p:nvSpPr>
          <p:cNvPr id="10" name="Footer Placeholder 9"/>
          <p:cNvSpPr>
            <a:spLocks noGrp="1"/>
          </p:cNvSpPr>
          <p:nvPr>
            <p:ph type="ftr" sz="quarter" idx="12"/>
            <p:custDataLst>
              <p:tags r:id="rId6"/>
            </p:custDataLst>
          </p:nvPr>
        </p:nvSpPr>
        <p:spPr/>
        <p:txBody>
          <a:bodyPr/>
          <a:lstStyle/>
          <a:p>
            <a:pPr>
              <a:defRPr/>
            </a:pPr>
            <a:endParaRPr lang="en-US" dirty="0"/>
          </a:p>
        </p:txBody>
      </p:sp>
    </p:spTree>
    <p:extLst>
      <p:ext uri="{BB962C8B-B14F-4D97-AF65-F5344CB8AC3E}">
        <p14:creationId xmlns:p14="http://schemas.microsoft.com/office/powerpoint/2010/main" val="2288673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tags" Target="../tags/tag5.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image" Target="../media/image3.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custDataLst>
              <p:tags r:id="rId14"/>
            </p:custDataLst>
          </p:nvPr>
        </p:nvSpPr>
        <p:spPr>
          <a:xfrm>
            <a:off x="342900" y="1085850"/>
            <a:ext cx="6172200" cy="350877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4" name="Date Placeholder 23"/>
          <p:cNvSpPr>
            <a:spLocks noGrp="1"/>
          </p:cNvSpPr>
          <p:nvPr>
            <p:ph type="dt" sz="half" idx="2"/>
            <p:custDataLst>
              <p:tags r:id="rId15"/>
            </p:custDataLst>
          </p:nvPr>
        </p:nvSpPr>
        <p:spPr>
          <a:xfrm>
            <a:off x="4343400" y="4652750"/>
            <a:ext cx="1943100" cy="288036"/>
          </a:xfrm>
          <a:prstGeom prst="rect">
            <a:avLst/>
          </a:prstGeom>
        </p:spPr>
        <p:txBody>
          <a:bodyPr vert="horz" anchor="ctr" anchorCtr="0"/>
          <a:lstStyle>
            <a:lvl1pPr algn="l" eaLnBrk="1" latinLnBrk="0" hangingPunct="1">
              <a:defRPr kumimoji="0" sz="1200">
                <a:solidFill>
                  <a:srgbClr val="003300"/>
                </a:solidFill>
              </a:defRPr>
            </a:lvl1pPr>
          </a:lstStyle>
          <a:p>
            <a:pPr>
              <a:defRPr/>
            </a:pPr>
            <a:fld id="{078387C5-C045-449F-9CAA-8C0DDBF96F3D}" type="datetimeFigureOut">
              <a:rPr lang="en-US" smtClean="0"/>
              <a:pPr>
                <a:defRPr/>
              </a:pPr>
              <a:t>8/1/2013</a:t>
            </a:fld>
            <a:endParaRPr lang="en-US" dirty="0"/>
          </a:p>
        </p:txBody>
      </p:sp>
      <p:sp>
        <p:nvSpPr>
          <p:cNvPr id="10" name="Footer Placeholder 9"/>
          <p:cNvSpPr>
            <a:spLocks noGrp="1"/>
          </p:cNvSpPr>
          <p:nvPr>
            <p:ph type="ftr" sz="quarter" idx="3"/>
            <p:custDataLst>
              <p:tags r:id="rId16"/>
            </p:custDataLst>
          </p:nvPr>
        </p:nvSpPr>
        <p:spPr>
          <a:xfrm>
            <a:off x="1600200" y="4652750"/>
            <a:ext cx="2686050" cy="288036"/>
          </a:xfrm>
          <a:prstGeom prst="rect">
            <a:avLst/>
          </a:prstGeom>
        </p:spPr>
        <p:txBody>
          <a:bodyPr vert="horz" anchor="ctr" anchorCtr="0"/>
          <a:lstStyle>
            <a:lvl1pPr algn="r" eaLnBrk="1" latinLnBrk="0" hangingPunct="1">
              <a:defRPr kumimoji="0" sz="1200">
                <a:solidFill>
                  <a:srgbClr val="003300"/>
                </a:solidFill>
              </a:defRPr>
            </a:lvl1pPr>
          </a:lstStyle>
          <a:p>
            <a:pPr>
              <a:defRPr/>
            </a:pPr>
            <a:endParaRPr lang="en-US" dirty="0"/>
          </a:p>
        </p:txBody>
      </p:sp>
      <p:sp>
        <p:nvSpPr>
          <p:cNvPr id="22" name="Slide Number Placeholder 21"/>
          <p:cNvSpPr>
            <a:spLocks noGrp="1"/>
          </p:cNvSpPr>
          <p:nvPr>
            <p:ph type="sldNum" sz="quarter" idx="4"/>
            <p:custDataLst>
              <p:tags r:id="rId17"/>
            </p:custDataLst>
          </p:nvPr>
        </p:nvSpPr>
        <p:spPr>
          <a:xfrm>
            <a:off x="6307931" y="4636148"/>
            <a:ext cx="457200" cy="342900"/>
          </a:xfrm>
          <a:prstGeom prst="rect">
            <a:avLst/>
          </a:prstGeom>
          <a:noFill/>
        </p:spPr>
        <p:txBody>
          <a:bodyPr vert="horz" lIns="0" tIns="0" rIns="0" bIns="0" anchor="ctr" anchorCtr="0">
            <a:noAutofit/>
          </a:bodyPr>
          <a:lstStyle>
            <a:lvl1pPr algn="ctr" eaLnBrk="1" latinLnBrk="0" hangingPunct="1">
              <a:defRPr kumimoji="0" sz="1600" baseline="0">
                <a:solidFill>
                  <a:srgbClr val="003300"/>
                </a:solidFill>
              </a:defRPr>
            </a:lvl1pPr>
          </a:lstStyle>
          <a:p>
            <a:pPr>
              <a:defRPr/>
            </a:pPr>
            <a:fld id="{D33D75C5-CA4F-469D-AF0D-F21DAEF5FBE9}" type="slidenum">
              <a:rPr lang="en-US" smtClean="0"/>
              <a:pPr>
                <a:defRPr/>
              </a:pPr>
              <a:t>‹#›</a:t>
            </a:fld>
            <a:endParaRPr lang="en-US" dirty="0"/>
          </a:p>
        </p:txBody>
      </p:sp>
      <p:sp>
        <p:nvSpPr>
          <p:cNvPr id="5" name="Title Placeholder 4"/>
          <p:cNvSpPr>
            <a:spLocks noGrp="1"/>
          </p:cNvSpPr>
          <p:nvPr>
            <p:ph type="title"/>
            <p:custDataLst>
              <p:tags r:id="rId18"/>
            </p:custDataLst>
          </p:nvPr>
        </p:nvSpPr>
        <p:spPr>
          <a:xfrm>
            <a:off x="342900" y="114300"/>
            <a:ext cx="6172200" cy="914400"/>
          </a:xfrm>
          <a:prstGeom prst="rect">
            <a:avLst/>
          </a:prstGeom>
          <a:ln w="6350" cap="rnd">
            <a:noFill/>
          </a:ln>
        </p:spPr>
        <p:txBody>
          <a:bodyPr vert="horz" anchor="b" anchorCtr="0">
            <a:normAutofit/>
          </a:bodyPr>
          <a:lstStyle/>
          <a:p>
            <a:r>
              <a:rPr kumimoji="0" lang="en-US" dirty="0" smtClean="0"/>
              <a:t>Click to edit Master title style</a:t>
            </a:r>
            <a:endParaRPr kumimoji="0" lang="en-US" dirty="0"/>
          </a:p>
        </p:txBody>
      </p:sp>
    </p:spTree>
    <p:extLst>
      <p:ext uri="{BB962C8B-B14F-4D97-AF65-F5344CB8AC3E}">
        <p14:creationId xmlns:p14="http://schemas.microsoft.com/office/powerpoint/2010/main" val="3550540822"/>
      </p:ext>
    </p:extLst>
  </p:cSld>
  <p:clrMap bg1="dk1" tx1="lt1" bg2="dk2" tx2="lt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2" r:id="rId12"/>
  </p:sldLayoutIdLst>
  <p:txStyles>
    <p:titleStyle>
      <a:lvl1pPr algn="l" rtl="0" eaLnBrk="1" latinLnBrk="0" hangingPunct="1">
        <a:spcBef>
          <a:spcPct val="0"/>
        </a:spcBef>
        <a:buNone/>
        <a:defRPr kumimoji="0" lang="en-US" sz="4200" b="1" kern="1200" spc="-100" baseline="0"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Segoe UI" panose="020B0502040204020203" pitchFamily="34" charset="0"/>
          <a:ea typeface="+mj-ea"/>
          <a:cs typeface="Segoe UI" panose="020B0502040204020203" pitchFamily="34" charset="0"/>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bg1"/>
          </a:solidFill>
          <a:latin typeface="Segoe UI" panose="020B0502040204020203" pitchFamily="34" charset="0"/>
          <a:ea typeface="+mn-ea"/>
          <a:cs typeface="Segoe UI" panose="020B0502040204020203" pitchFamily="34" charset="0"/>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bg1"/>
          </a:solidFill>
          <a:latin typeface="Segoe UI" panose="020B0502040204020203" pitchFamily="34" charset="0"/>
          <a:ea typeface="+mn-ea"/>
          <a:cs typeface="Segoe UI" panose="020B0502040204020203" pitchFamily="34" charset="0"/>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bg1"/>
          </a:solidFill>
          <a:latin typeface="Segoe UI" panose="020B0502040204020203" pitchFamily="34" charset="0"/>
          <a:ea typeface="+mn-ea"/>
          <a:cs typeface="Segoe UI" panose="020B0502040204020203" pitchFamily="34" charset="0"/>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bg1"/>
          </a:solidFill>
          <a:latin typeface="Segoe UI" panose="020B0502040204020203" pitchFamily="34" charset="0"/>
          <a:ea typeface="+mn-ea"/>
          <a:cs typeface="Segoe UI" panose="020B0502040204020203" pitchFamily="34" charset="0"/>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bg1"/>
          </a:solidFill>
          <a:latin typeface="Segoe UI" panose="020B0502040204020203" pitchFamily="34" charset="0"/>
          <a:ea typeface="+mn-ea"/>
          <a:cs typeface="Segoe UI" panose="020B0502040204020203" pitchFamily="34" charset="0"/>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Helpful tips on using technology</a:t>
            </a:r>
          </a:p>
        </p:txBody>
      </p:sp>
      <p:sp>
        <p:nvSpPr>
          <p:cNvPr id="3" name="Title 2"/>
          <p:cNvSpPr>
            <a:spLocks noGrp="1"/>
          </p:cNvSpPr>
          <p:nvPr>
            <p:ph type="ctrTitle"/>
          </p:nvPr>
        </p:nvSpPr>
        <p:spPr/>
        <p:txBody>
          <a:bodyPr/>
          <a:lstStyle/>
          <a:p>
            <a:r>
              <a:rPr lang="en-US" dirty="0" smtClean="0"/>
              <a:t>Technology Q &amp; A</a:t>
            </a:r>
            <a:endParaRPr lang="en-US" dirty="0"/>
          </a:p>
        </p:txBody>
      </p:sp>
    </p:spTree>
    <p:extLst>
      <p:ext uri="{BB962C8B-B14F-4D97-AF65-F5344CB8AC3E}">
        <p14:creationId xmlns:p14="http://schemas.microsoft.com/office/powerpoint/2010/main" val="4153976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142345" y="1615168"/>
            <a:ext cx="4574342" cy="3429000"/>
          </a:xfrm>
          <a:prstGeom prst="rect">
            <a:avLst/>
          </a:prstGeom>
        </p:spPr>
      </p:pic>
      <p:sp>
        <p:nvSpPr>
          <p:cNvPr id="3" name="Title 2"/>
          <p:cNvSpPr>
            <a:spLocks noGrp="1"/>
          </p:cNvSpPr>
          <p:nvPr>
            <p:ph type="title"/>
          </p:nvPr>
        </p:nvSpPr>
        <p:spPr/>
        <p:txBody>
          <a:bodyPr>
            <a:normAutofit fontScale="90000"/>
          </a:bodyPr>
          <a:lstStyle/>
          <a:p>
            <a:r>
              <a:rPr lang="en-US" dirty="0" smtClean="0"/>
              <a:t>Downloading from YouTube</a:t>
            </a:r>
            <a:endParaRPr lang="en-US" dirty="0"/>
          </a:p>
        </p:txBody>
      </p:sp>
    </p:spTree>
    <p:extLst>
      <p:ext uri="{BB962C8B-B14F-4D97-AF65-F5344CB8AC3E}">
        <p14:creationId xmlns:p14="http://schemas.microsoft.com/office/powerpoint/2010/main" val="2790246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134592" y="1615168"/>
            <a:ext cx="4589847" cy="3504974"/>
          </a:xfrm>
          <a:prstGeom prst="rect">
            <a:avLst/>
          </a:prstGeom>
        </p:spPr>
      </p:pic>
      <p:sp>
        <p:nvSpPr>
          <p:cNvPr id="3" name="Title 2"/>
          <p:cNvSpPr>
            <a:spLocks noGrp="1"/>
          </p:cNvSpPr>
          <p:nvPr>
            <p:ph type="title"/>
          </p:nvPr>
        </p:nvSpPr>
        <p:spPr/>
        <p:txBody>
          <a:bodyPr>
            <a:normAutofit fontScale="90000"/>
          </a:bodyPr>
          <a:lstStyle/>
          <a:p>
            <a:r>
              <a:rPr lang="en-US" dirty="0" smtClean="0"/>
              <a:t>Downloading from YouTube</a:t>
            </a:r>
            <a:endParaRPr lang="en-US" dirty="0"/>
          </a:p>
        </p:txBody>
      </p:sp>
    </p:spTree>
    <p:extLst>
      <p:ext uri="{BB962C8B-B14F-4D97-AF65-F5344CB8AC3E}">
        <p14:creationId xmlns:p14="http://schemas.microsoft.com/office/powerpoint/2010/main" val="4240669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115649" y="1605430"/>
            <a:ext cx="4641964" cy="3556000"/>
          </a:xfrm>
          <a:prstGeom prst="rect">
            <a:avLst/>
          </a:prstGeom>
        </p:spPr>
      </p:pic>
      <p:sp>
        <p:nvSpPr>
          <p:cNvPr id="3" name="Title 2"/>
          <p:cNvSpPr>
            <a:spLocks noGrp="1"/>
          </p:cNvSpPr>
          <p:nvPr>
            <p:ph type="title"/>
          </p:nvPr>
        </p:nvSpPr>
        <p:spPr/>
        <p:txBody>
          <a:bodyPr>
            <a:normAutofit fontScale="90000"/>
          </a:bodyPr>
          <a:lstStyle/>
          <a:p>
            <a:r>
              <a:rPr lang="en-US" dirty="0" smtClean="0"/>
              <a:t>Downloading from YouTube</a:t>
            </a:r>
            <a:endParaRPr lang="en-US" dirty="0"/>
          </a:p>
        </p:txBody>
      </p:sp>
    </p:spTree>
    <p:extLst>
      <p:ext uri="{BB962C8B-B14F-4D97-AF65-F5344CB8AC3E}">
        <p14:creationId xmlns:p14="http://schemas.microsoft.com/office/powerpoint/2010/main" val="2615135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Insert &gt; Video</a:t>
            </a:r>
            <a:endParaRPr lang="en-US" dirty="0"/>
          </a:p>
        </p:txBody>
      </p:sp>
      <p:sp>
        <p:nvSpPr>
          <p:cNvPr id="3" name="Title 2"/>
          <p:cNvSpPr>
            <a:spLocks noGrp="1"/>
          </p:cNvSpPr>
          <p:nvPr>
            <p:ph type="title"/>
          </p:nvPr>
        </p:nvSpPr>
        <p:spPr/>
        <p:txBody>
          <a:bodyPr>
            <a:normAutofit fontScale="90000"/>
          </a:bodyPr>
          <a:lstStyle/>
          <a:p>
            <a:r>
              <a:rPr lang="en-US" dirty="0" smtClean="0"/>
              <a:t>Using the video</a:t>
            </a:r>
            <a:endParaRPr lang="en-US" dirty="0"/>
          </a:p>
        </p:txBody>
      </p:sp>
    </p:spTree>
    <p:extLst>
      <p:ext uri="{BB962C8B-B14F-4D97-AF65-F5344CB8AC3E}">
        <p14:creationId xmlns:p14="http://schemas.microsoft.com/office/powerpoint/2010/main" val="3423645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Facebook</a:t>
            </a:r>
          </a:p>
          <a:p>
            <a:r>
              <a:rPr lang="en-US" dirty="0" smtClean="0"/>
              <a:t>Twitter</a:t>
            </a:r>
          </a:p>
          <a:p>
            <a:r>
              <a:rPr lang="en-US" dirty="0" err="1" smtClean="0"/>
              <a:t>Instagram</a:t>
            </a:r>
            <a:endParaRPr lang="en-US" dirty="0" smtClean="0"/>
          </a:p>
          <a:p>
            <a:r>
              <a:rPr lang="en-US" dirty="0" err="1" smtClean="0"/>
              <a:t>Pinterest</a:t>
            </a:r>
            <a:endParaRPr lang="en-US" dirty="0" smtClean="0"/>
          </a:p>
        </p:txBody>
      </p:sp>
      <p:sp>
        <p:nvSpPr>
          <p:cNvPr id="3" name="Title 2"/>
          <p:cNvSpPr>
            <a:spLocks noGrp="1"/>
          </p:cNvSpPr>
          <p:nvPr>
            <p:ph type="title"/>
          </p:nvPr>
        </p:nvSpPr>
        <p:spPr/>
        <p:txBody>
          <a:bodyPr>
            <a:normAutofit fontScale="90000"/>
          </a:bodyPr>
          <a:lstStyle/>
          <a:p>
            <a:r>
              <a:rPr lang="en-US" dirty="0" smtClean="0"/>
              <a:t>Social Media</a:t>
            </a:r>
            <a:endParaRPr lang="en-US" dirty="0"/>
          </a:p>
        </p:txBody>
      </p:sp>
    </p:spTree>
    <p:extLst>
      <p:ext uri="{BB962C8B-B14F-4D97-AF65-F5344CB8AC3E}">
        <p14:creationId xmlns:p14="http://schemas.microsoft.com/office/powerpoint/2010/main" val="2053453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place for friends to keep in touch</a:t>
            </a:r>
          </a:p>
        </p:txBody>
      </p:sp>
      <p:sp>
        <p:nvSpPr>
          <p:cNvPr id="3" name="Title 2"/>
          <p:cNvSpPr>
            <a:spLocks noGrp="1"/>
          </p:cNvSpPr>
          <p:nvPr>
            <p:ph type="title"/>
          </p:nvPr>
        </p:nvSpPr>
        <p:spPr/>
        <p:txBody>
          <a:bodyPr>
            <a:normAutofit fontScale="90000"/>
          </a:bodyPr>
          <a:lstStyle/>
          <a:p>
            <a:r>
              <a:rPr lang="en-US" dirty="0" smtClean="0"/>
              <a:t>Facebook</a:t>
            </a:r>
            <a:endParaRPr lang="en-US" dirty="0"/>
          </a:p>
        </p:txBody>
      </p:sp>
    </p:spTree>
    <p:extLst>
      <p:ext uri="{BB962C8B-B14F-4D97-AF65-F5344CB8AC3E}">
        <p14:creationId xmlns:p14="http://schemas.microsoft.com/office/powerpoint/2010/main" val="3432064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Account for you</a:t>
            </a:r>
          </a:p>
          <a:p>
            <a:r>
              <a:rPr lang="en-US" dirty="0" smtClean="0"/>
              <a:t>Page for your church</a:t>
            </a:r>
          </a:p>
          <a:p>
            <a:r>
              <a:rPr lang="en-US" dirty="0" smtClean="0"/>
              <a:t>Events to invite people to</a:t>
            </a:r>
            <a:endParaRPr lang="en-US" dirty="0"/>
          </a:p>
        </p:txBody>
      </p:sp>
      <p:sp>
        <p:nvSpPr>
          <p:cNvPr id="3" name="Title 2"/>
          <p:cNvSpPr>
            <a:spLocks noGrp="1"/>
          </p:cNvSpPr>
          <p:nvPr>
            <p:ph type="title"/>
          </p:nvPr>
        </p:nvSpPr>
        <p:spPr/>
        <p:txBody>
          <a:bodyPr>
            <a:normAutofit fontScale="90000"/>
          </a:bodyPr>
          <a:lstStyle/>
          <a:p>
            <a:r>
              <a:rPr lang="en-US" dirty="0" smtClean="0"/>
              <a:t>Facebook</a:t>
            </a:r>
            <a:endParaRPr lang="en-US" dirty="0"/>
          </a:p>
        </p:txBody>
      </p:sp>
    </p:spTree>
    <p:extLst>
      <p:ext uri="{BB962C8B-B14F-4D97-AF65-F5344CB8AC3E}">
        <p14:creationId xmlns:p14="http://schemas.microsoft.com/office/powerpoint/2010/main" val="540163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Tweet, tweet</a:t>
            </a:r>
            <a:endParaRPr lang="en-US" dirty="0"/>
          </a:p>
        </p:txBody>
      </p:sp>
      <p:sp>
        <p:nvSpPr>
          <p:cNvPr id="3" name="Title 2"/>
          <p:cNvSpPr>
            <a:spLocks noGrp="1"/>
          </p:cNvSpPr>
          <p:nvPr>
            <p:ph type="title"/>
          </p:nvPr>
        </p:nvSpPr>
        <p:spPr/>
        <p:txBody>
          <a:bodyPr>
            <a:normAutofit fontScale="90000"/>
          </a:bodyPr>
          <a:lstStyle/>
          <a:p>
            <a:r>
              <a:rPr lang="en-US" dirty="0" smtClean="0"/>
              <a:t>Twitter</a:t>
            </a:r>
            <a:endParaRPr lang="en-US" dirty="0"/>
          </a:p>
        </p:txBody>
      </p:sp>
    </p:spTree>
    <p:extLst>
      <p:ext uri="{BB962C8B-B14F-4D97-AF65-F5344CB8AC3E}">
        <p14:creationId xmlns:p14="http://schemas.microsoft.com/office/powerpoint/2010/main" val="2633625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about </a:t>
            </a:r>
            <a:r>
              <a:rPr lang="en-US" smtClean="0"/>
              <a:t>the pictures</a:t>
            </a:r>
            <a:endParaRPr lang="en-US"/>
          </a:p>
        </p:txBody>
      </p:sp>
      <p:sp>
        <p:nvSpPr>
          <p:cNvPr id="3" name="Title 2"/>
          <p:cNvSpPr>
            <a:spLocks noGrp="1"/>
          </p:cNvSpPr>
          <p:nvPr>
            <p:ph type="title"/>
          </p:nvPr>
        </p:nvSpPr>
        <p:spPr/>
        <p:txBody>
          <a:bodyPr>
            <a:normAutofit fontScale="90000"/>
          </a:bodyPr>
          <a:lstStyle/>
          <a:p>
            <a:r>
              <a:rPr lang="en-US" dirty="0" err="1" smtClean="0"/>
              <a:t>Instagram</a:t>
            </a:r>
            <a:endParaRPr lang="en-US" dirty="0"/>
          </a:p>
        </p:txBody>
      </p:sp>
    </p:spTree>
    <p:extLst>
      <p:ext uri="{BB962C8B-B14F-4D97-AF65-F5344CB8AC3E}">
        <p14:creationId xmlns:p14="http://schemas.microsoft.com/office/powerpoint/2010/main" val="1153947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More photo-sharing</a:t>
            </a:r>
            <a:endParaRPr lang="en-US" dirty="0"/>
          </a:p>
        </p:txBody>
      </p:sp>
      <p:sp>
        <p:nvSpPr>
          <p:cNvPr id="3" name="Title 2"/>
          <p:cNvSpPr>
            <a:spLocks noGrp="1"/>
          </p:cNvSpPr>
          <p:nvPr>
            <p:ph type="title"/>
          </p:nvPr>
        </p:nvSpPr>
        <p:spPr/>
        <p:txBody>
          <a:bodyPr>
            <a:normAutofit fontScale="90000"/>
          </a:bodyPr>
          <a:lstStyle/>
          <a:p>
            <a:r>
              <a:rPr lang="en-US" dirty="0" err="1" smtClean="0"/>
              <a:t>Pinterest</a:t>
            </a:r>
            <a:endParaRPr lang="en-US" dirty="0"/>
          </a:p>
        </p:txBody>
      </p:sp>
    </p:spTree>
    <p:extLst>
      <p:ext uri="{BB962C8B-B14F-4D97-AF65-F5344CB8AC3E}">
        <p14:creationId xmlns:p14="http://schemas.microsoft.com/office/powerpoint/2010/main" val="4216976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place online to share your own ideas or commentary with a group of followers</a:t>
            </a:r>
            <a:endParaRPr lang="en-US" dirty="0"/>
          </a:p>
        </p:txBody>
      </p:sp>
      <p:sp>
        <p:nvSpPr>
          <p:cNvPr id="3" name="Title 2"/>
          <p:cNvSpPr>
            <a:spLocks noGrp="1"/>
          </p:cNvSpPr>
          <p:nvPr>
            <p:ph type="title"/>
          </p:nvPr>
        </p:nvSpPr>
        <p:spPr/>
        <p:txBody>
          <a:bodyPr>
            <a:normAutofit fontScale="90000"/>
          </a:bodyPr>
          <a:lstStyle/>
          <a:p>
            <a:r>
              <a:rPr lang="en-US" dirty="0" smtClean="0"/>
              <a:t>What is a blog?</a:t>
            </a:r>
            <a:endParaRPr lang="en-US" dirty="0"/>
          </a:p>
        </p:txBody>
      </p:sp>
    </p:spTree>
    <p:extLst>
      <p:ext uri="{BB962C8B-B14F-4D97-AF65-F5344CB8AC3E}">
        <p14:creationId xmlns:p14="http://schemas.microsoft.com/office/powerpoint/2010/main" val="4003126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Like Facebook</a:t>
            </a:r>
          </a:p>
          <a:p>
            <a:r>
              <a:rPr lang="en-US" dirty="0" smtClean="0"/>
              <a:t>Circles</a:t>
            </a:r>
          </a:p>
          <a:p>
            <a:r>
              <a:rPr lang="en-US" dirty="0" smtClean="0"/>
              <a:t>Hangouts</a:t>
            </a:r>
            <a:endParaRPr lang="en-US" dirty="0"/>
          </a:p>
        </p:txBody>
      </p:sp>
      <p:sp>
        <p:nvSpPr>
          <p:cNvPr id="3" name="Title 2"/>
          <p:cNvSpPr>
            <a:spLocks noGrp="1"/>
          </p:cNvSpPr>
          <p:nvPr>
            <p:ph type="title"/>
          </p:nvPr>
        </p:nvSpPr>
        <p:spPr/>
        <p:txBody>
          <a:bodyPr>
            <a:normAutofit fontScale="90000"/>
          </a:bodyPr>
          <a:lstStyle/>
          <a:p>
            <a:r>
              <a:rPr lang="en-US" dirty="0" smtClean="0"/>
              <a:t>Google+</a:t>
            </a:r>
            <a:endParaRPr lang="en-US" dirty="0"/>
          </a:p>
        </p:txBody>
      </p:sp>
    </p:spTree>
    <p:extLst>
      <p:ext uri="{BB962C8B-B14F-4D97-AF65-F5344CB8AC3E}">
        <p14:creationId xmlns:p14="http://schemas.microsoft.com/office/powerpoint/2010/main" val="2770705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Time investment is essential</a:t>
            </a:r>
          </a:p>
          <a:p>
            <a:r>
              <a:rPr lang="en-US" dirty="0" smtClean="0"/>
              <a:t>Moderation is the key</a:t>
            </a:r>
            <a:endParaRPr lang="en-US" dirty="0"/>
          </a:p>
        </p:txBody>
      </p:sp>
      <p:sp>
        <p:nvSpPr>
          <p:cNvPr id="3" name="Title 2"/>
          <p:cNvSpPr>
            <a:spLocks noGrp="1"/>
          </p:cNvSpPr>
          <p:nvPr>
            <p:ph type="title"/>
          </p:nvPr>
        </p:nvSpPr>
        <p:spPr/>
        <p:txBody>
          <a:bodyPr>
            <a:normAutofit fontScale="90000"/>
          </a:bodyPr>
          <a:lstStyle/>
          <a:p>
            <a:r>
              <a:rPr lang="en-US" dirty="0" smtClean="0"/>
              <a:t>Social Networking</a:t>
            </a:r>
            <a:endParaRPr lang="en-US" dirty="0"/>
          </a:p>
        </p:txBody>
      </p:sp>
    </p:spTree>
    <p:extLst>
      <p:ext uri="{BB962C8B-B14F-4D97-AF65-F5344CB8AC3E}">
        <p14:creationId xmlns:p14="http://schemas.microsoft.com/office/powerpoint/2010/main" val="1228739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Bret Miller</a:t>
            </a:r>
          </a:p>
          <a:p>
            <a:r>
              <a:rPr lang="en-US" dirty="0" smtClean="0"/>
              <a:t>bret.miller@gci.org</a:t>
            </a:r>
          </a:p>
          <a:p>
            <a:r>
              <a:rPr lang="en-US" smtClean="0"/>
              <a:t>churchtech.gci.org</a:t>
            </a:r>
            <a:endParaRPr lang="en-US" dirty="0"/>
          </a:p>
        </p:txBody>
      </p:sp>
      <p:sp>
        <p:nvSpPr>
          <p:cNvPr id="3" name="Title 2"/>
          <p:cNvSpPr>
            <a:spLocks noGrp="1"/>
          </p:cNvSpPr>
          <p:nvPr>
            <p:ph type="title"/>
          </p:nvPr>
        </p:nvSpPr>
        <p:spPr/>
        <p:txBody>
          <a:bodyPr>
            <a:normAutofit fontScale="90000"/>
          </a:bodyPr>
          <a:lstStyle/>
          <a:p>
            <a:r>
              <a:rPr lang="en-US" dirty="0" smtClean="0"/>
              <a:t>Contact Info</a:t>
            </a:r>
            <a:endParaRPr lang="en-US" dirty="0"/>
          </a:p>
        </p:txBody>
      </p:sp>
    </p:spTree>
    <p:extLst>
      <p:ext uri="{BB962C8B-B14F-4D97-AF65-F5344CB8AC3E}">
        <p14:creationId xmlns:p14="http://schemas.microsoft.com/office/powerpoint/2010/main" val="3743555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What kind of topics?</a:t>
            </a:r>
          </a:p>
          <a:p>
            <a:r>
              <a:rPr lang="en-US" dirty="0" smtClean="0"/>
              <a:t>How long are the articles?</a:t>
            </a:r>
          </a:p>
          <a:p>
            <a:r>
              <a:rPr lang="en-US" dirty="0" smtClean="0"/>
              <a:t>How often do I have to write?</a:t>
            </a:r>
            <a:endParaRPr lang="en-US" dirty="0"/>
          </a:p>
        </p:txBody>
      </p:sp>
      <p:sp>
        <p:nvSpPr>
          <p:cNvPr id="3" name="Title 2"/>
          <p:cNvSpPr>
            <a:spLocks noGrp="1"/>
          </p:cNvSpPr>
          <p:nvPr>
            <p:ph type="title"/>
          </p:nvPr>
        </p:nvSpPr>
        <p:spPr/>
        <p:txBody>
          <a:bodyPr>
            <a:normAutofit fontScale="90000"/>
          </a:bodyPr>
          <a:lstStyle/>
          <a:p>
            <a:r>
              <a:rPr lang="en-US" dirty="0" smtClean="0"/>
              <a:t>What is a blog?</a:t>
            </a:r>
            <a:endParaRPr lang="en-US" dirty="0"/>
          </a:p>
        </p:txBody>
      </p:sp>
    </p:spTree>
    <p:extLst>
      <p:ext uri="{BB962C8B-B14F-4D97-AF65-F5344CB8AC3E}">
        <p14:creationId xmlns:p14="http://schemas.microsoft.com/office/powerpoint/2010/main" val="4133083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Who is going to read this?</a:t>
            </a:r>
            <a:endParaRPr lang="en-US" dirty="0"/>
          </a:p>
        </p:txBody>
      </p:sp>
      <p:sp>
        <p:nvSpPr>
          <p:cNvPr id="3" name="Title 2"/>
          <p:cNvSpPr>
            <a:spLocks noGrp="1"/>
          </p:cNvSpPr>
          <p:nvPr>
            <p:ph type="title"/>
          </p:nvPr>
        </p:nvSpPr>
        <p:spPr/>
        <p:txBody>
          <a:bodyPr>
            <a:normAutofit fontScale="90000"/>
          </a:bodyPr>
          <a:lstStyle/>
          <a:p>
            <a:r>
              <a:rPr lang="en-US" dirty="0" smtClean="0"/>
              <a:t>Blogging</a:t>
            </a:r>
            <a:endParaRPr lang="en-US" dirty="0"/>
          </a:p>
        </p:txBody>
      </p:sp>
    </p:spTree>
    <p:extLst>
      <p:ext uri="{BB962C8B-B14F-4D97-AF65-F5344CB8AC3E}">
        <p14:creationId xmlns:p14="http://schemas.microsoft.com/office/powerpoint/2010/main" val="3634942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Where do I blog?</a:t>
            </a:r>
            <a:endParaRPr lang="en-US" dirty="0"/>
          </a:p>
        </p:txBody>
      </p:sp>
      <p:sp>
        <p:nvSpPr>
          <p:cNvPr id="3" name="Title 2"/>
          <p:cNvSpPr>
            <a:spLocks noGrp="1"/>
          </p:cNvSpPr>
          <p:nvPr>
            <p:ph type="title"/>
          </p:nvPr>
        </p:nvSpPr>
        <p:spPr/>
        <p:txBody>
          <a:bodyPr>
            <a:normAutofit fontScale="90000"/>
          </a:bodyPr>
          <a:lstStyle/>
          <a:p>
            <a:r>
              <a:rPr lang="en-US" dirty="0" smtClean="0"/>
              <a:t>Blogging</a:t>
            </a:r>
            <a:endParaRPr lang="en-US" dirty="0"/>
          </a:p>
        </p:txBody>
      </p:sp>
    </p:spTree>
    <p:extLst>
      <p:ext uri="{BB962C8B-B14F-4D97-AF65-F5344CB8AC3E}">
        <p14:creationId xmlns:p14="http://schemas.microsoft.com/office/powerpoint/2010/main" val="874652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Comments and discussion</a:t>
            </a:r>
            <a:endParaRPr lang="en-US" dirty="0"/>
          </a:p>
        </p:txBody>
      </p:sp>
      <p:sp>
        <p:nvSpPr>
          <p:cNvPr id="3" name="Title 2"/>
          <p:cNvSpPr>
            <a:spLocks noGrp="1"/>
          </p:cNvSpPr>
          <p:nvPr>
            <p:ph type="title"/>
          </p:nvPr>
        </p:nvSpPr>
        <p:spPr/>
        <p:txBody>
          <a:bodyPr>
            <a:normAutofit fontScale="90000"/>
          </a:bodyPr>
          <a:lstStyle/>
          <a:p>
            <a:r>
              <a:rPr lang="en-US" dirty="0" smtClean="0"/>
              <a:t>Blogging</a:t>
            </a:r>
            <a:endParaRPr lang="en-US" dirty="0"/>
          </a:p>
        </p:txBody>
      </p:sp>
    </p:spTree>
    <p:extLst>
      <p:ext uri="{BB962C8B-B14F-4D97-AF65-F5344CB8AC3E}">
        <p14:creationId xmlns:p14="http://schemas.microsoft.com/office/powerpoint/2010/main" val="1573660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YTDdownloader.com</a:t>
            </a:r>
            <a:endParaRPr lang="en-US" dirty="0"/>
          </a:p>
        </p:txBody>
      </p:sp>
      <p:sp>
        <p:nvSpPr>
          <p:cNvPr id="3" name="Title 2"/>
          <p:cNvSpPr>
            <a:spLocks noGrp="1"/>
          </p:cNvSpPr>
          <p:nvPr>
            <p:ph type="title"/>
          </p:nvPr>
        </p:nvSpPr>
        <p:spPr/>
        <p:txBody>
          <a:bodyPr>
            <a:normAutofit fontScale="90000"/>
          </a:bodyPr>
          <a:lstStyle/>
          <a:p>
            <a:r>
              <a:rPr lang="en-US" dirty="0" smtClean="0"/>
              <a:t>Downloading from YouTube</a:t>
            </a:r>
            <a:endParaRPr lang="en-US" dirty="0"/>
          </a:p>
        </p:txBody>
      </p:sp>
      <p:pic>
        <p:nvPicPr>
          <p:cNvPr id="4" name="Picture 3"/>
          <p:cNvPicPr>
            <a:picLocks noChangeAspect="1"/>
          </p:cNvPicPr>
          <p:nvPr/>
        </p:nvPicPr>
        <p:blipFill>
          <a:blip r:embed="rId3"/>
          <a:stretch>
            <a:fillRect/>
          </a:stretch>
        </p:blipFill>
        <p:spPr>
          <a:xfrm>
            <a:off x="1681163" y="2757488"/>
            <a:ext cx="3495675" cy="885825"/>
          </a:xfrm>
          <a:prstGeom prst="rect">
            <a:avLst/>
          </a:prstGeom>
        </p:spPr>
      </p:pic>
    </p:spTree>
    <p:extLst>
      <p:ext uri="{BB962C8B-B14F-4D97-AF65-F5344CB8AC3E}">
        <p14:creationId xmlns:p14="http://schemas.microsoft.com/office/powerpoint/2010/main" val="4058533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Uncheck extras when you install</a:t>
            </a:r>
            <a:endParaRPr lang="en-US" dirty="0"/>
          </a:p>
        </p:txBody>
      </p:sp>
      <p:sp>
        <p:nvSpPr>
          <p:cNvPr id="3" name="Title 2"/>
          <p:cNvSpPr>
            <a:spLocks noGrp="1"/>
          </p:cNvSpPr>
          <p:nvPr>
            <p:ph type="title"/>
          </p:nvPr>
        </p:nvSpPr>
        <p:spPr/>
        <p:txBody>
          <a:bodyPr>
            <a:normAutofit fontScale="90000"/>
          </a:bodyPr>
          <a:lstStyle/>
          <a:p>
            <a:r>
              <a:rPr lang="en-US" dirty="0" smtClean="0"/>
              <a:t>Downloading from YouTube</a:t>
            </a:r>
            <a:endParaRPr lang="en-US" dirty="0"/>
          </a:p>
        </p:txBody>
      </p:sp>
    </p:spTree>
    <p:extLst>
      <p:ext uri="{BB962C8B-B14F-4D97-AF65-F5344CB8AC3E}">
        <p14:creationId xmlns:p14="http://schemas.microsoft.com/office/powerpoint/2010/main" val="1160459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675234" y="1651747"/>
            <a:ext cx="5508564" cy="3429000"/>
          </a:xfrm>
          <a:prstGeom prst="rect">
            <a:avLst/>
          </a:prstGeom>
        </p:spPr>
      </p:pic>
      <p:sp>
        <p:nvSpPr>
          <p:cNvPr id="3" name="Title 2"/>
          <p:cNvSpPr>
            <a:spLocks noGrp="1"/>
          </p:cNvSpPr>
          <p:nvPr>
            <p:ph type="title"/>
          </p:nvPr>
        </p:nvSpPr>
        <p:spPr/>
        <p:txBody>
          <a:bodyPr>
            <a:normAutofit fontScale="90000"/>
          </a:bodyPr>
          <a:lstStyle/>
          <a:p>
            <a:r>
              <a:rPr lang="en-US" dirty="0" smtClean="0"/>
              <a:t>Downloading from YouTube</a:t>
            </a:r>
            <a:endParaRPr lang="en-US" dirty="0"/>
          </a:p>
        </p:txBody>
      </p:sp>
    </p:spTree>
    <p:extLst>
      <p:ext uri="{BB962C8B-B14F-4D97-AF65-F5344CB8AC3E}">
        <p14:creationId xmlns:p14="http://schemas.microsoft.com/office/powerpoint/2010/main" val="35392619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VSHAPEID" val="PEfRehamAIxxF6Ar0vKgh1"/>
</p:tagLst>
</file>

<file path=ppt/tags/tag10.xml><?xml version="1.0" encoding="utf-8"?>
<p:tagLst xmlns:a="http://schemas.openxmlformats.org/drawingml/2006/main" xmlns:r="http://schemas.openxmlformats.org/officeDocument/2006/relationships" xmlns:p="http://schemas.openxmlformats.org/presentationml/2006/main">
  <p:tag name="DVSHAPEID" val="13AGXlFamPEfLswgNoCTZu"/>
</p:tagLst>
</file>

<file path=ppt/tags/tag11.xml><?xml version="1.0" encoding="utf-8"?>
<p:tagLst xmlns:a="http://schemas.openxmlformats.org/drawingml/2006/main" xmlns:r="http://schemas.openxmlformats.org/officeDocument/2006/relationships" xmlns:p="http://schemas.openxmlformats.org/presentationml/2006/main">
  <p:tag name="DVSHAPEID" val="PfeyOO2mJionUDFoPUyoVD"/>
</p:tagLst>
</file>

<file path=ppt/tags/tag12.xml><?xml version="1.0" encoding="utf-8"?>
<p:tagLst xmlns:a="http://schemas.openxmlformats.org/drawingml/2006/main" xmlns:r="http://schemas.openxmlformats.org/officeDocument/2006/relationships" xmlns:p="http://schemas.openxmlformats.org/presentationml/2006/main">
  <p:tag name="DVSHAPEID" val="8hOAVgtZi4OwdkspwQ705m"/>
</p:tagLst>
</file>

<file path=ppt/tags/tag13.xml><?xml version="1.0" encoding="utf-8"?>
<p:tagLst xmlns:a="http://schemas.openxmlformats.org/drawingml/2006/main" xmlns:r="http://schemas.openxmlformats.org/officeDocument/2006/relationships" xmlns:p="http://schemas.openxmlformats.org/presentationml/2006/main">
  <p:tag name="DVSHAPEID" val="RnxSAozHkBzc7WJeTMTKZj"/>
</p:tagLst>
</file>

<file path=ppt/tags/tag14.xml><?xml version="1.0" encoding="utf-8"?>
<p:tagLst xmlns:a="http://schemas.openxmlformats.org/drawingml/2006/main" xmlns:r="http://schemas.openxmlformats.org/officeDocument/2006/relationships" xmlns:p="http://schemas.openxmlformats.org/presentationml/2006/main">
  <p:tag name="DVSHAPEID" val="zopkWqnHgUyMqr32F4qAJd"/>
</p:tagLst>
</file>

<file path=ppt/tags/tag15.xml><?xml version="1.0" encoding="utf-8"?>
<p:tagLst xmlns:a="http://schemas.openxmlformats.org/drawingml/2006/main" xmlns:r="http://schemas.openxmlformats.org/officeDocument/2006/relationships" xmlns:p="http://schemas.openxmlformats.org/presentationml/2006/main">
  <p:tag name="DVSHAPEID" val="X1dwGiXl7lmxN9tfs9kCkE"/>
</p:tagLst>
</file>

<file path=ppt/tags/tag16.xml><?xml version="1.0" encoding="utf-8"?>
<p:tagLst xmlns:a="http://schemas.openxmlformats.org/drawingml/2006/main" xmlns:r="http://schemas.openxmlformats.org/officeDocument/2006/relationships" xmlns:p="http://schemas.openxmlformats.org/presentationml/2006/main">
  <p:tag name="DVSHAPEID" val="ElvhbR6Ojozmqn7qK4KVNc"/>
</p:tagLst>
</file>

<file path=ppt/tags/tag17.xml><?xml version="1.0" encoding="utf-8"?>
<p:tagLst xmlns:a="http://schemas.openxmlformats.org/drawingml/2006/main" xmlns:r="http://schemas.openxmlformats.org/officeDocument/2006/relationships" xmlns:p="http://schemas.openxmlformats.org/presentationml/2006/main">
  <p:tag name="DVSHAPEID" val="pTETzqChg7SjnS0o76fi1Y"/>
</p:tagLst>
</file>

<file path=ppt/tags/tag18.xml><?xml version="1.0" encoding="utf-8"?>
<p:tagLst xmlns:a="http://schemas.openxmlformats.org/drawingml/2006/main" xmlns:r="http://schemas.openxmlformats.org/officeDocument/2006/relationships" xmlns:p="http://schemas.openxmlformats.org/presentationml/2006/main">
  <p:tag name="DVSHAPEID" val="XqJ582ogRpQrVCChhFc28s"/>
</p:tagLst>
</file>

<file path=ppt/tags/tag19.xml><?xml version="1.0" encoding="utf-8"?>
<p:tagLst xmlns:a="http://schemas.openxmlformats.org/drawingml/2006/main" xmlns:r="http://schemas.openxmlformats.org/officeDocument/2006/relationships" xmlns:p="http://schemas.openxmlformats.org/presentationml/2006/main">
  <p:tag name="DVSHAPEID" val="u70eplWEFvarVeauhAS0ft"/>
</p:tagLst>
</file>

<file path=ppt/tags/tag2.xml><?xml version="1.0" encoding="utf-8"?>
<p:tagLst xmlns:a="http://schemas.openxmlformats.org/drawingml/2006/main" xmlns:r="http://schemas.openxmlformats.org/officeDocument/2006/relationships" xmlns:p="http://schemas.openxmlformats.org/presentationml/2006/main">
  <p:tag name="DVSHAPEID" val="u7dkp1XhyHN3VqvosJxbX0"/>
</p:tagLst>
</file>

<file path=ppt/tags/tag20.xml><?xml version="1.0" encoding="utf-8"?>
<p:tagLst xmlns:a="http://schemas.openxmlformats.org/drawingml/2006/main" xmlns:r="http://schemas.openxmlformats.org/officeDocument/2006/relationships" xmlns:p="http://schemas.openxmlformats.org/presentationml/2006/main">
  <p:tag name="DVSHAPEID" val="sVXoLPOz6ZQuWB4TC3jdJl"/>
</p:tagLst>
</file>

<file path=ppt/tags/tag21.xml><?xml version="1.0" encoding="utf-8"?>
<p:tagLst xmlns:a="http://schemas.openxmlformats.org/drawingml/2006/main" xmlns:r="http://schemas.openxmlformats.org/officeDocument/2006/relationships" xmlns:p="http://schemas.openxmlformats.org/presentationml/2006/main">
  <p:tag name="DVSHAPEID" val="guGo7NoCa7c0F4h0z6P6ob"/>
</p:tagLst>
</file>

<file path=ppt/tags/tag22.xml><?xml version="1.0" encoding="utf-8"?>
<p:tagLst xmlns:a="http://schemas.openxmlformats.org/drawingml/2006/main" xmlns:r="http://schemas.openxmlformats.org/officeDocument/2006/relationships" xmlns:p="http://schemas.openxmlformats.org/presentationml/2006/main">
  <p:tag name="DVSHAPEID" val="BrhypnXOG2K7FsInI1auOI"/>
</p:tagLst>
</file>

<file path=ppt/tags/tag23.xml><?xml version="1.0" encoding="utf-8"?>
<p:tagLst xmlns:a="http://schemas.openxmlformats.org/drawingml/2006/main" xmlns:r="http://schemas.openxmlformats.org/officeDocument/2006/relationships" xmlns:p="http://schemas.openxmlformats.org/presentationml/2006/main">
  <p:tag name="DVSHAPEID" val="iVW0CCucnDW5Tf6yn0Elqa"/>
</p:tagLst>
</file>

<file path=ppt/tags/tag24.xml><?xml version="1.0" encoding="utf-8"?>
<p:tagLst xmlns:a="http://schemas.openxmlformats.org/drawingml/2006/main" xmlns:r="http://schemas.openxmlformats.org/officeDocument/2006/relationships" xmlns:p="http://schemas.openxmlformats.org/presentationml/2006/main">
  <p:tag name="DVSHAPEID" val="gypOicoOVUmS8mCpLlkuE7"/>
</p:tagLst>
</file>

<file path=ppt/tags/tag25.xml><?xml version="1.0" encoding="utf-8"?>
<p:tagLst xmlns:a="http://schemas.openxmlformats.org/drawingml/2006/main" xmlns:r="http://schemas.openxmlformats.org/officeDocument/2006/relationships" xmlns:p="http://schemas.openxmlformats.org/presentationml/2006/main">
  <p:tag name="DVSHAPEID" val="azztgaEaPth7EoBNjhOzH1"/>
</p:tagLst>
</file>

<file path=ppt/tags/tag26.xml><?xml version="1.0" encoding="utf-8"?>
<p:tagLst xmlns:a="http://schemas.openxmlformats.org/drawingml/2006/main" xmlns:r="http://schemas.openxmlformats.org/officeDocument/2006/relationships" xmlns:p="http://schemas.openxmlformats.org/presentationml/2006/main">
  <p:tag name="DVSHAPEID" val="I06KWYfj0Ww9nPfOVe9L5T"/>
</p:tagLst>
</file>

<file path=ppt/tags/tag27.xml><?xml version="1.0" encoding="utf-8"?>
<p:tagLst xmlns:a="http://schemas.openxmlformats.org/drawingml/2006/main" xmlns:r="http://schemas.openxmlformats.org/officeDocument/2006/relationships" xmlns:p="http://schemas.openxmlformats.org/presentationml/2006/main">
  <p:tag name="DVSHAPEID" val="B1HeOY12G4p8RznweGVwsl"/>
</p:tagLst>
</file>

<file path=ppt/tags/tag28.xml><?xml version="1.0" encoding="utf-8"?>
<p:tagLst xmlns:a="http://schemas.openxmlformats.org/drawingml/2006/main" xmlns:r="http://schemas.openxmlformats.org/officeDocument/2006/relationships" xmlns:p="http://schemas.openxmlformats.org/presentationml/2006/main">
  <p:tag name="DVSHAPEID" val="Bv0LxvlApWWPp42H9giXgr"/>
</p:tagLst>
</file>

<file path=ppt/tags/tag29.xml><?xml version="1.0" encoding="utf-8"?>
<p:tagLst xmlns:a="http://schemas.openxmlformats.org/drawingml/2006/main" xmlns:r="http://schemas.openxmlformats.org/officeDocument/2006/relationships" xmlns:p="http://schemas.openxmlformats.org/presentationml/2006/main">
  <p:tag name="DVSHAPEID" val="KeYFrp0tPyqgqcd2qwG5Fs"/>
</p:tagLst>
</file>

<file path=ppt/tags/tag3.xml><?xml version="1.0" encoding="utf-8"?>
<p:tagLst xmlns:a="http://schemas.openxmlformats.org/drawingml/2006/main" xmlns:r="http://schemas.openxmlformats.org/officeDocument/2006/relationships" xmlns:p="http://schemas.openxmlformats.org/presentationml/2006/main">
  <p:tag name="DVSHAPEID" val="TdKtymEpjAaO98EUS8oj9P"/>
</p:tagLst>
</file>

<file path=ppt/tags/tag30.xml><?xml version="1.0" encoding="utf-8"?>
<p:tagLst xmlns:a="http://schemas.openxmlformats.org/drawingml/2006/main" xmlns:r="http://schemas.openxmlformats.org/officeDocument/2006/relationships" xmlns:p="http://schemas.openxmlformats.org/presentationml/2006/main">
  <p:tag name="DVSHAPEID" val="b1aitwwEdu4aLMNR3WAV6n"/>
</p:tagLst>
</file>

<file path=ppt/tags/tag31.xml><?xml version="1.0" encoding="utf-8"?>
<p:tagLst xmlns:a="http://schemas.openxmlformats.org/drawingml/2006/main" xmlns:r="http://schemas.openxmlformats.org/officeDocument/2006/relationships" xmlns:p="http://schemas.openxmlformats.org/presentationml/2006/main">
  <p:tag name="DVSHAPEID" val="o8EQu7PMgaLh2Wv9WuXakV"/>
</p:tagLst>
</file>

<file path=ppt/tags/tag32.xml><?xml version="1.0" encoding="utf-8"?>
<p:tagLst xmlns:a="http://schemas.openxmlformats.org/drawingml/2006/main" xmlns:r="http://schemas.openxmlformats.org/officeDocument/2006/relationships" xmlns:p="http://schemas.openxmlformats.org/presentationml/2006/main">
  <p:tag name="DVSHAPEID" val="bfrqfysKvJlOC1DC1pPrdT"/>
</p:tagLst>
</file>

<file path=ppt/tags/tag33.xml><?xml version="1.0" encoding="utf-8"?>
<p:tagLst xmlns:a="http://schemas.openxmlformats.org/drawingml/2006/main" xmlns:r="http://schemas.openxmlformats.org/officeDocument/2006/relationships" xmlns:p="http://schemas.openxmlformats.org/presentationml/2006/main">
  <p:tag name="DVSHAPEID" val="otJQmUZ5YW2tXop3RhjvE2"/>
</p:tagLst>
</file>

<file path=ppt/tags/tag34.xml><?xml version="1.0" encoding="utf-8"?>
<p:tagLst xmlns:a="http://schemas.openxmlformats.org/drawingml/2006/main" xmlns:r="http://schemas.openxmlformats.org/officeDocument/2006/relationships" xmlns:p="http://schemas.openxmlformats.org/presentationml/2006/main">
  <p:tag name="DVSHAPEID" val="WejuvksylTHhRXHocyLpLp"/>
</p:tagLst>
</file>

<file path=ppt/tags/tag35.xml><?xml version="1.0" encoding="utf-8"?>
<p:tagLst xmlns:a="http://schemas.openxmlformats.org/drawingml/2006/main" xmlns:r="http://schemas.openxmlformats.org/officeDocument/2006/relationships" xmlns:p="http://schemas.openxmlformats.org/presentationml/2006/main">
  <p:tag name="DVSHAPEID" val="L93fcXxx8HflxuxRoEDpA9"/>
</p:tagLst>
</file>

<file path=ppt/tags/tag36.xml><?xml version="1.0" encoding="utf-8"?>
<p:tagLst xmlns:a="http://schemas.openxmlformats.org/drawingml/2006/main" xmlns:r="http://schemas.openxmlformats.org/officeDocument/2006/relationships" xmlns:p="http://schemas.openxmlformats.org/presentationml/2006/main">
  <p:tag name="DVSHAPEID" val="LFxsms4KKehwtaqg7v1OKZ"/>
</p:tagLst>
</file>

<file path=ppt/tags/tag37.xml><?xml version="1.0" encoding="utf-8"?>
<p:tagLst xmlns:a="http://schemas.openxmlformats.org/drawingml/2006/main" xmlns:r="http://schemas.openxmlformats.org/officeDocument/2006/relationships" xmlns:p="http://schemas.openxmlformats.org/presentationml/2006/main">
  <p:tag name="DVSHAPEID" val="2vqdRka6MlPBooHKB5toX0"/>
</p:tagLst>
</file>

<file path=ppt/tags/tag38.xml><?xml version="1.0" encoding="utf-8"?>
<p:tagLst xmlns:a="http://schemas.openxmlformats.org/drawingml/2006/main" xmlns:r="http://schemas.openxmlformats.org/officeDocument/2006/relationships" xmlns:p="http://schemas.openxmlformats.org/presentationml/2006/main">
  <p:tag name="DVSHAPEID" val="401mq8w7oMpLD219AJADsV"/>
</p:tagLst>
</file>

<file path=ppt/tags/tag39.xml><?xml version="1.0" encoding="utf-8"?>
<p:tagLst xmlns:a="http://schemas.openxmlformats.org/drawingml/2006/main" xmlns:r="http://schemas.openxmlformats.org/officeDocument/2006/relationships" xmlns:p="http://schemas.openxmlformats.org/presentationml/2006/main">
  <p:tag name="DVSHAPEID" val="HSL2ynUVkm22qpbuU1AEX3"/>
</p:tagLst>
</file>

<file path=ppt/tags/tag4.xml><?xml version="1.0" encoding="utf-8"?>
<p:tagLst xmlns:a="http://schemas.openxmlformats.org/drawingml/2006/main" xmlns:r="http://schemas.openxmlformats.org/officeDocument/2006/relationships" xmlns:p="http://schemas.openxmlformats.org/presentationml/2006/main">
  <p:tag name="DVSHAPEID" val="JCb9VB21I54udZzWtBC9nc"/>
</p:tagLst>
</file>

<file path=ppt/tags/tag40.xml><?xml version="1.0" encoding="utf-8"?>
<p:tagLst xmlns:a="http://schemas.openxmlformats.org/drawingml/2006/main" xmlns:r="http://schemas.openxmlformats.org/officeDocument/2006/relationships" xmlns:p="http://schemas.openxmlformats.org/presentationml/2006/main">
  <p:tag name="DVSHAPEID" val="bCKFIsuJNkx9j8Bnz9dsr3"/>
</p:tagLst>
</file>

<file path=ppt/tags/tag41.xml><?xml version="1.0" encoding="utf-8"?>
<p:tagLst xmlns:a="http://schemas.openxmlformats.org/drawingml/2006/main" xmlns:r="http://schemas.openxmlformats.org/officeDocument/2006/relationships" xmlns:p="http://schemas.openxmlformats.org/presentationml/2006/main">
  <p:tag name="DVSHAPEID" val="JABCX5Py3NXDG9hTErrByH"/>
</p:tagLst>
</file>

<file path=ppt/tags/tag42.xml><?xml version="1.0" encoding="utf-8"?>
<p:tagLst xmlns:a="http://schemas.openxmlformats.org/drawingml/2006/main" xmlns:r="http://schemas.openxmlformats.org/officeDocument/2006/relationships" xmlns:p="http://schemas.openxmlformats.org/presentationml/2006/main">
  <p:tag name="DVSHAPEID" val="ug63TwrqqvB8Ta36uoUehK"/>
</p:tagLst>
</file>

<file path=ppt/tags/tag43.xml><?xml version="1.0" encoding="utf-8"?>
<p:tagLst xmlns:a="http://schemas.openxmlformats.org/drawingml/2006/main" xmlns:r="http://schemas.openxmlformats.org/officeDocument/2006/relationships" xmlns:p="http://schemas.openxmlformats.org/presentationml/2006/main">
  <p:tag name="DVSHAPEID" val="bFsr6FuL1Qu16lwUbj7Cms"/>
</p:tagLst>
</file>

<file path=ppt/tags/tag44.xml><?xml version="1.0" encoding="utf-8"?>
<p:tagLst xmlns:a="http://schemas.openxmlformats.org/drawingml/2006/main" xmlns:r="http://schemas.openxmlformats.org/officeDocument/2006/relationships" xmlns:p="http://schemas.openxmlformats.org/presentationml/2006/main">
  <p:tag name="DVSHAPEID" val="1xg7QyW2HjqK4qAsqLWFtL"/>
</p:tagLst>
</file>

<file path=ppt/tags/tag45.xml><?xml version="1.0" encoding="utf-8"?>
<p:tagLst xmlns:a="http://schemas.openxmlformats.org/drawingml/2006/main" xmlns:r="http://schemas.openxmlformats.org/officeDocument/2006/relationships" xmlns:p="http://schemas.openxmlformats.org/presentationml/2006/main">
  <p:tag name="DVSHAPEID" val="DR4HAAdA7EnJDUbYPVOY8a"/>
</p:tagLst>
</file>

<file path=ppt/tags/tag46.xml><?xml version="1.0" encoding="utf-8"?>
<p:tagLst xmlns:a="http://schemas.openxmlformats.org/drawingml/2006/main" xmlns:r="http://schemas.openxmlformats.org/officeDocument/2006/relationships" xmlns:p="http://schemas.openxmlformats.org/presentationml/2006/main">
  <p:tag name="DVSHAPEID" val="Blg5jJTlGHYgUp38YmP6cM"/>
</p:tagLst>
</file>

<file path=ppt/tags/tag47.xml><?xml version="1.0" encoding="utf-8"?>
<p:tagLst xmlns:a="http://schemas.openxmlformats.org/drawingml/2006/main" xmlns:r="http://schemas.openxmlformats.org/officeDocument/2006/relationships" xmlns:p="http://schemas.openxmlformats.org/presentationml/2006/main">
  <p:tag name="DVSHAPEID" val="mlMGgrW0QvCsgIruhtHMYG"/>
</p:tagLst>
</file>

<file path=ppt/tags/tag48.xml><?xml version="1.0" encoding="utf-8"?>
<p:tagLst xmlns:a="http://schemas.openxmlformats.org/drawingml/2006/main" xmlns:r="http://schemas.openxmlformats.org/officeDocument/2006/relationships" xmlns:p="http://schemas.openxmlformats.org/presentationml/2006/main">
  <p:tag name="DVSHAPEID" val="Kn0MVGXs92YOZVjCsroFRt"/>
</p:tagLst>
</file>

<file path=ppt/tags/tag49.xml><?xml version="1.0" encoding="utf-8"?>
<p:tagLst xmlns:a="http://schemas.openxmlformats.org/drawingml/2006/main" xmlns:r="http://schemas.openxmlformats.org/officeDocument/2006/relationships" xmlns:p="http://schemas.openxmlformats.org/presentationml/2006/main">
  <p:tag name="DVSHAPEID" val="Dr8kHt4lopOGAoGuvf2nmA"/>
</p:tagLst>
</file>

<file path=ppt/tags/tag5.xml><?xml version="1.0" encoding="utf-8"?>
<p:tagLst xmlns:a="http://schemas.openxmlformats.org/drawingml/2006/main" xmlns:r="http://schemas.openxmlformats.org/officeDocument/2006/relationships" xmlns:p="http://schemas.openxmlformats.org/presentationml/2006/main">
  <p:tag name="DVSHAPEID" val="S6hnJyRpNEQ3t8hpr3miR4"/>
</p:tagLst>
</file>

<file path=ppt/tags/tag50.xml><?xml version="1.0" encoding="utf-8"?>
<p:tagLst xmlns:a="http://schemas.openxmlformats.org/drawingml/2006/main" xmlns:r="http://schemas.openxmlformats.org/officeDocument/2006/relationships" xmlns:p="http://schemas.openxmlformats.org/presentationml/2006/main">
  <p:tag name="DVSHAPEID" val="trJwbE0gniOhKyDBZtoNEz"/>
</p:tagLst>
</file>

<file path=ppt/tags/tag51.xml><?xml version="1.0" encoding="utf-8"?>
<p:tagLst xmlns:a="http://schemas.openxmlformats.org/drawingml/2006/main" xmlns:r="http://schemas.openxmlformats.org/officeDocument/2006/relationships" xmlns:p="http://schemas.openxmlformats.org/presentationml/2006/main">
  <p:tag name="DVSHAPEID" val="0ikUWYV9Cu63XHAaipl81v"/>
</p:tagLst>
</file>

<file path=ppt/tags/tag52.xml><?xml version="1.0" encoding="utf-8"?>
<p:tagLst xmlns:a="http://schemas.openxmlformats.org/drawingml/2006/main" xmlns:r="http://schemas.openxmlformats.org/officeDocument/2006/relationships" xmlns:p="http://schemas.openxmlformats.org/presentationml/2006/main">
  <p:tag name="DVSHAPEID" val="RjE7QUfzYzWUqqbgI2keFk"/>
</p:tagLst>
</file>

<file path=ppt/tags/tag53.xml><?xml version="1.0" encoding="utf-8"?>
<p:tagLst xmlns:a="http://schemas.openxmlformats.org/drawingml/2006/main" xmlns:r="http://schemas.openxmlformats.org/officeDocument/2006/relationships" xmlns:p="http://schemas.openxmlformats.org/presentationml/2006/main">
  <p:tag name="DVSHAPEID" val="aHBW0ObZrvxvr1fP70T3vx"/>
</p:tagLst>
</file>

<file path=ppt/tags/tag54.xml><?xml version="1.0" encoding="utf-8"?>
<p:tagLst xmlns:a="http://schemas.openxmlformats.org/drawingml/2006/main" xmlns:r="http://schemas.openxmlformats.org/officeDocument/2006/relationships" xmlns:p="http://schemas.openxmlformats.org/presentationml/2006/main">
  <p:tag name="DVSHAPEID" val="62gaY2GjNNPw8XvUUqnZ7q"/>
</p:tagLst>
</file>

<file path=ppt/tags/tag55.xml><?xml version="1.0" encoding="utf-8"?>
<p:tagLst xmlns:a="http://schemas.openxmlformats.org/drawingml/2006/main" xmlns:r="http://schemas.openxmlformats.org/officeDocument/2006/relationships" xmlns:p="http://schemas.openxmlformats.org/presentationml/2006/main">
  <p:tag name="DVSHAPEID" val="nVZa0TUklCPDAyFPQ9i8IJ"/>
</p:tagLst>
</file>

<file path=ppt/tags/tag56.xml><?xml version="1.0" encoding="utf-8"?>
<p:tagLst xmlns:a="http://schemas.openxmlformats.org/drawingml/2006/main" xmlns:r="http://schemas.openxmlformats.org/officeDocument/2006/relationships" xmlns:p="http://schemas.openxmlformats.org/presentationml/2006/main">
  <p:tag name="DVSHAPEID" val="FUSijd5sGvqGEkaO1Notrd"/>
</p:tagLst>
</file>

<file path=ppt/tags/tag57.xml><?xml version="1.0" encoding="utf-8"?>
<p:tagLst xmlns:a="http://schemas.openxmlformats.org/drawingml/2006/main" xmlns:r="http://schemas.openxmlformats.org/officeDocument/2006/relationships" xmlns:p="http://schemas.openxmlformats.org/presentationml/2006/main">
  <p:tag name="DVSHAPEID" val="HvmWe4AeHYIDg4hIzHeTWj"/>
</p:tagLst>
</file>

<file path=ppt/tags/tag58.xml><?xml version="1.0" encoding="utf-8"?>
<p:tagLst xmlns:a="http://schemas.openxmlformats.org/drawingml/2006/main" xmlns:r="http://schemas.openxmlformats.org/officeDocument/2006/relationships" xmlns:p="http://schemas.openxmlformats.org/presentationml/2006/main">
  <p:tag name="DVSHAPEID" val="cUUlF17uKehrdnVmY1RrOr"/>
</p:tagLst>
</file>

<file path=ppt/tags/tag59.xml><?xml version="1.0" encoding="utf-8"?>
<p:tagLst xmlns:a="http://schemas.openxmlformats.org/drawingml/2006/main" xmlns:r="http://schemas.openxmlformats.org/officeDocument/2006/relationships" xmlns:p="http://schemas.openxmlformats.org/presentationml/2006/main">
  <p:tag name="DVSHAPEID" val="Y046widGfyhnis2Tpy6cet"/>
</p:tagLst>
</file>

<file path=ppt/tags/tag6.xml><?xml version="1.0" encoding="utf-8"?>
<p:tagLst xmlns:a="http://schemas.openxmlformats.org/drawingml/2006/main" xmlns:r="http://schemas.openxmlformats.org/officeDocument/2006/relationships" xmlns:p="http://schemas.openxmlformats.org/presentationml/2006/main">
  <p:tag name="DVSHAPEID" val="JFVEkVENGZswJ4SyRuajiq"/>
</p:tagLst>
</file>

<file path=ppt/tags/tag60.xml><?xml version="1.0" encoding="utf-8"?>
<p:tagLst xmlns:a="http://schemas.openxmlformats.org/drawingml/2006/main" xmlns:r="http://schemas.openxmlformats.org/officeDocument/2006/relationships" xmlns:p="http://schemas.openxmlformats.org/presentationml/2006/main">
  <p:tag name="DVSHAPEID" val="mPRTMdJc1uuLWThzvOh3ZJ"/>
</p:tagLst>
</file>

<file path=ppt/tags/tag61.xml><?xml version="1.0" encoding="utf-8"?>
<p:tagLst xmlns:a="http://schemas.openxmlformats.org/drawingml/2006/main" xmlns:r="http://schemas.openxmlformats.org/officeDocument/2006/relationships" xmlns:p="http://schemas.openxmlformats.org/presentationml/2006/main">
  <p:tag name="DVSHAPEID" val="9P5sj4BilCcvEffCw0X2xN"/>
</p:tagLst>
</file>

<file path=ppt/tags/tag62.xml><?xml version="1.0" encoding="utf-8"?>
<p:tagLst xmlns:a="http://schemas.openxmlformats.org/drawingml/2006/main" xmlns:r="http://schemas.openxmlformats.org/officeDocument/2006/relationships" xmlns:p="http://schemas.openxmlformats.org/presentationml/2006/main">
  <p:tag name="DVSHAPEID" val="Tww9CQ3hVbtCF1OkUEBI9S"/>
</p:tagLst>
</file>

<file path=ppt/tags/tag63.xml><?xml version="1.0" encoding="utf-8"?>
<p:tagLst xmlns:a="http://schemas.openxmlformats.org/drawingml/2006/main" xmlns:r="http://schemas.openxmlformats.org/officeDocument/2006/relationships" xmlns:p="http://schemas.openxmlformats.org/presentationml/2006/main">
  <p:tag name="DVSHAPEID" val="yqe1jSih5XbmWyW9sLf3H1"/>
</p:tagLst>
</file>

<file path=ppt/tags/tag64.xml><?xml version="1.0" encoding="utf-8"?>
<p:tagLst xmlns:a="http://schemas.openxmlformats.org/drawingml/2006/main" xmlns:r="http://schemas.openxmlformats.org/officeDocument/2006/relationships" xmlns:p="http://schemas.openxmlformats.org/presentationml/2006/main">
  <p:tag name="DVSHAPEID" val="11zdOb5jrOD1Y5VAwaYE5w"/>
</p:tagLst>
</file>

<file path=ppt/tags/tag65.xml><?xml version="1.0" encoding="utf-8"?>
<p:tagLst xmlns:a="http://schemas.openxmlformats.org/drawingml/2006/main" xmlns:r="http://schemas.openxmlformats.org/officeDocument/2006/relationships" xmlns:p="http://schemas.openxmlformats.org/presentationml/2006/main">
  <p:tag name="DVSHAPEID" val="ri4fnKbPt5awpcs647bLvn"/>
</p:tagLst>
</file>

<file path=ppt/tags/tag66.xml><?xml version="1.0" encoding="utf-8"?>
<p:tagLst xmlns:a="http://schemas.openxmlformats.org/drawingml/2006/main" xmlns:r="http://schemas.openxmlformats.org/officeDocument/2006/relationships" xmlns:p="http://schemas.openxmlformats.org/presentationml/2006/main">
  <p:tag name="DVSHAPEID" val="IVAQdRe443VvAg9yNl7Blx"/>
</p:tagLst>
</file>

<file path=ppt/tags/tag67.xml><?xml version="1.0" encoding="utf-8"?>
<p:tagLst xmlns:a="http://schemas.openxmlformats.org/drawingml/2006/main" xmlns:r="http://schemas.openxmlformats.org/officeDocument/2006/relationships" xmlns:p="http://schemas.openxmlformats.org/presentationml/2006/main">
  <p:tag name="DVSHAPEID" val="QrGJ8q6Rtj03A9FxwkAo17"/>
</p:tagLst>
</file>

<file path=ppt/tags/tag68.xml><?xml version="1.0" encoding="utf-8"?>
<p:tagLst xmlns:a="http://schemas.openxmlformats.org/drawingml/2006/main" xmlns:r="http://schemas.openxmlformats.org/officeDocument/2006/relationships" xmlns:p="http://schemas.openxmlformats.org/presentationml/2006/main">
  <p:tag name="DVSHAPEID" val="ATBbWvjPET2a48auJOYdzC"/>
</p:tagLst>
</file>

<file path=ppt/tags/tag69.xml><?xml version="1.0" encoding="utf-8"?>
<p:tagLst xmlns:a="http://schemas.openxmlformats.org/drawingml/2006/main" xmlns:r="http://schemas.openxmlformats.org/officeDocument/2006/relationships" xmlns:p="http://schemas.openxmlformats.org/presentationml/2006/main">
  <p:tag name="DVSHAPEID" val="uwGZTgON0WwIQM8XtAyDF7"/>
</p:tagLst>
</file>

<file path=ppt/tags/tag7.xml><?xml version="1.0" encoding="utf-8"?>
<p:tagLst xmlns:a="http://schemas.openxmlformats.org/drawingml/2006/main" xmlns:r="http://schemas.openxmlformats.org/officeDocument/2006/relationships" xmlns:p="http://schemas.openxmlformats.org/presentationml/2006/main">
  <p:tag name="DVSHAPEID" val="D9wrE4azM5lNnCs5eVK0XR"/>
</p:tagLst>
</file>

<file path=ppt/tags/tag8.xml><?xml version="1.0" encoding="utf-8"?>
<p:tagLst xmlns:a="http://schemas.openxmlformats.org/drawingml/2006/main" xmlns:r="http://schemas.openxmlformats.org/officeDocument/2006/relationships" xmlns:p="http://schemas.openxmlformats.org/presentationml/2006/main">
  <p:tag name="DVSHAPEID" val="BWodwTbS7xMj1L8SgAD7cm"/>
</p:tagLst>
</file>

<file path=ppt/tags/tag9.xml><?xml version="1.0" encoding="utf-8"?>
<p:tagLst xmlns:a="http://schemas.openxmlformats.org/drawingml/2006/main" xmlns:r="http://schemas.openxmlformats.org/officeDocument/2006/relationships" xmlns:p="http://schemas.openxmlformats.org/presentationml/2006/main">
  <p:tag name="DVSHAPEID" val="bVHg5MgeyitMxz3rxgoUXN"/>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013February">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extLst>
    <a:ext uri="{05A4C25C-085E-4340-85A3-A5531E510DB2}">
      <thm15:themeFamily xmlns:thm15="http://schemas.microsoft.com/office/thememl/2012/main" name="2013February" id="{27418191-1A13-487B-B2AD-F1C5A34D7BD7}" vid="{4EBEDE7F-F57C-4673-9289-606DB90E7D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2013February</Template>
  <TotalTime>2866</TotalTime>
  <Words>2879</Words>
  <Application>Microsoft Office PowerPoint</Application>
  <PresentationFormat>Custom</PresentationFormat>
  <Paragraphs>127</Paragraphs>
  <Slides>22</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Constantia</vt:lpstr>
      <vt:lpstr>Segoe UI</vt:lpstr>
      <vt:lpstr>Wingdings 2</vt:lpstr>
      <vt:lpstr>2013February</vt:lpstr>
      <vt:lpstr>Technology Q &amp; A</vt:lpstr>
      <vt:lpstr>What is a blog?</vt:lpstr>
      <vt:lpstr>What is a blog?</vt:lpstr>
      <vt:lpstr>Blogging</vt:lpstr>
      <vt:lpstr>Blogging</vt:lpstr>
      <vt:lpstr>Blogging</vt:lpstr>
      <vt:lpstr>Downloading from YouTube</vt:lpstr>
      <vt:lpstr>Downloading from YouTube</vt:lpstr>
      <vt:lpstr>Downloading from YouTube</vt:lpstr>
      <vt:lpstr>Downloading from YouTube</vt:lpstr>
      <vt:lpstr>Downloading from YouTube</vt:lpstr>
      <vt:lpstr>Downloading from YouTube</vt:lpstr>
      <vt:lpstr>Using the video</vt:lpstr>
      <vt:lpstr>Social Media</vt:lpstr>
      <vt:lpstr>Facebook</vt:lpstr>
      <vt:lpstr>Facebook</vt:lpstr>
      <vt:lpstr>Twitter</vt:lpstr>
      <vt:lpstr>Instagram</vt:lpstr>
      <vt:lpstr>Pinterest</vt:lpstr>
      <vt:lpstr>Google+</vt:lpstr>
      <vt:lpstr>Social Networking</vt:lpstr>
      <vt:lpstr>Contact Info</vt:lpstr>
    </vt:vector>
  </TitlesOfParts>
  <Company>Grace Communion International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an Effective Website</dc:title>
  <dc:creator>Bret Miller</dc:creator>
  <cp:lastModifiedBy>Julie</cp:lastModifiedBy>
  <cp:revision>152</cp:revision>
  <dcterms:created xsi:type="dcterms:W3CDTF">2013-06-10T20:22:59Z</dcterms:created>
  <dcterms:modified xsi:type="dcterms:W3CDTF">2013-08-01T15:16:26Z</dcterms:modified>
</cp:coreProperties>
</file>